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61" r:id="rId6"/>
    <p:sldId id="264" r:id="rId7"/>
    <p:sldId id="259"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1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743200" y="1752600"/>
            <a:ext cx="5486400" cy="838200"/>
          </a:xfrm>
        </p:spPr>
        <p:txBody>
          <a:bodyPr/>
          <a:lstStyle>
            <a:lvl1pPr>
              <a:defRPr/>
            </a:lvl1pPr>
          </a:lstStyle>
          <a:p>
            <a:r>
              <a:rPr lang="en-US" smtClean="0"/>
              <a:t>Click to edit Master title style</a:t>
            </a:r>
            <a:endParaRPr lang="en-CA"/>
          </a:p>
        </p:txBody>
      </p:sp>
      <p:sp>
        <p:nvSpPr>
          <p:cNvPr id="3075" name="Rectangle 3"/>
          <p:cNvSpPr>
            <a:spLocks noGrp="1" noChangeArrowheads="1"/>
          </p:cNvSpPr>
          <p:nvPr>
            <p:ph type="subTitle" idx="1"/>
          </p:nvPr>
        </p:nvSpPr>
        <p:spPr>
          <a:xfrm>
            <a:off x="2743200" y="2743200"/>
            <a:ext cx="5486400" cy="457200"/>
          </a:xfrm>
        </p:spPr>
        <p:txBody>
          <a:bodyPr/>
          <a:lstStyle>
            <a:lvl1pPr marL="0" indent="0">
              <a:buFontTx/>
              <a:buNone/>
              <a:defRPr sz="2000"/>
            </a:lvl1pPr>
          </a:lstStyle>
          <a:p>
            <a:r>
              <a:rPr lang="en-US" smtClean="0"/>
              <a:t>Click to edit Master subtitle style</a:t>
            </a:r>
            <a:endParaRPr lang="en-CA"/>
          </a:p>
        </p:txBody>
      </p:sp>
      <p:sp>
        <p:nvSpPr>
          <p:cNvPr id="4" name="Rectangle 4"/>
          <p:cNvSpPr>
            <a:spLocks noGrp="1" noChangeArrowheads="1"/>
          </p:cNvSpPr>
          <p:nvPr>
            <p:ph type="dt" sz="half" idx="10"/>
          </p:nvPr>
        </p:nvSpPr>
        <p:spPr/>
        <p:txBody>
          <a:bodyPr/>
          <a:lstStyle>
            <a:lvl1pPr>
              <a:defRPr smtClean="0"/>
            </a:lvl1pPr>
          </a:lstStyle>
          <a:p>
            <a:fld id="{D7223D31-5C02-4E21-909B-B4F0E3D06B9B}" type="datetimeFigureOut">
              <a:rPr lang="en-CA" smtClean="0"/>
              <a:t>6/04/16</a:t>
            </a:fld>
            <a:endParaRPr lang="en-CA"/>
          </a:p>
        </p:txBody>
      </p:sp>
      <p:sp>
        <p:nvSpPr>
          <p:cNvPr id="5" name="Rectangle 5"/>
          <p:cNvSpPr>
            <a:spLocks noGrp="1" noChangeArrowheads="1"/>
          </p:cNvSpPr>
          <p:nvPr>
            <p:ph type="ftr" sz="quarter" idx="11"/>
          </p:nvPr>
        </p:nvSpPr>
        <p:spPr/>
        <p:txBody>
          <a:bodyPr/>
          <a:lstStyle>
            <a:lvl1pPr>
              <a:defRPr smtClean="0"/>
            </a:lvl1pPr>
          </a:lstStyle>
          <a:p>
            <a:endParaRPr lang="en-CA"/>
          </a:p>
        </p:txBody>
      </p:sp>
      <p:sp>
        <p:nvSpPr>
          <p:cNvPr id="6" name="Rectangle 6"/>
          <p:cNvSpPr>
            <a:spLocks noGrp="1" noChangeArrowheads="1"/>
          </p:cNvSpPr>
          <p:nvPr>
            <p:ph type="sldNum" sz="quarter" idx="12"/>
          </p:nvPr>
        </p:nvSpPr>
        <p:spPr/>
        <p:txBody>
          <a:bodyPr/>
          <a:lstStyle>
            <a:lvl1pPr>
              <a:defRPr smtClean="0"/>
            </a:lvl1pPr>
          </a:lstStyle>
          <a:p>
            <a:fld id="{A8C2AA3B-00D4-4FE1-96F6-0C7C45E1A77E}"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8"/>
          <p:cNvSpPr>
            <a:spLocks noGrp="1" noChangeArrowheads="1"/>
          </p:cNvSpPr>
          <p:nvPr>
            <p:ph type="dt" sz="half" idx="10"/>
          </p:nvPr>
        </p:nvSpPr>
        <p:spPr>
          <a:ln/>
        </p:spPr>
        <p:txBody>
          <a:bodyPr/>
          <a:lstStyle>
            <a:lvl1pPr>
              <a:defRPr/>
            </a:lvl1pPr>
          </a:lstStyle>
          <a:p>
            <a:fld id="{D7223D31-5C02-4E21-909B-B4F0E3D06B9B}" type="datetimeFigureOut">
              <a:rPr lang="en-CA" smtClean="0"/>
              <a:t>6/04/16</a:t>
            </a:fld>
            <a:endParaRPr lang="en-CA"/>
          </a:p>
        </p:txBody>
      </p:sp>
      <p:sp>
        <p:nvSpPr>
          <p:cNvPr id="5" name="Rectangle 9"/>
          <p:cNvSpPr>
            <a:spLocks noGrp="1" noChangeArrowheads="1"/>
          </p:cNvSpPr>
          <p:nvPr>
            <p:ph type="ftr" sz="quarter" idx="11"/>
          </p:nvPr>
        </p:nvSpPr>
        <p:spPr>
          <a:ln/>
        </p:spPr>
        <p:txBody>
          <a:bodyPr/>
          <a:lstStyle>
            <a:lvl1pPr>
              <a:defRPr/>
            </a:lvl1pPr>
          </a:lstStyle>
          <a:p>
            <a:endParaRPr lang="en-CA"/>
          </a:p>
        </p:txBody>
      </p:sp>
      <p:sp>
        <p:nvSpPr>
          <p:cNvPr id="6" name="Rectangle 10"/>
          <p:cNvSpPr>
            <a:spLocks noGrp="1" noChangeArrowheads="1"/>
          </p:cNvSpPr>
          <p:nvPr>
            <p:ph type="sldNum" sz="quarter" idx="12"/>
          </p:nvPr>
        </p:nvSpPr>
        <p:spPr>
          <a:ln/>
        </p:spPr>
        <p:txBody>
          <a:bodyPr/>
          <a:lstStyle>
            <a:lvl1pPr>
              <a:defRPr/>
            </a:lvl1pPr>
          </a:lstStyle>
          <a:p>
            <a:fld id="{A8C2AA3B-00D4-4FE1-96F6-0C7C45E1A77E}"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762000"/>
            <a:ext cx="1370012" cy="49530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2741613" y="762000"/>
            <a:ext cx="396240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8"/>
          <p:cNvSpPr>
            <a:spLocks noGrp="1" noChangeArrowheads="1"/>
          </p:cNvSpPr>
          <p:nvPr>
            <p:ph type="dt" sz="half" idx="10"/>
          </p:nvPr>
        </p:nvSpPr>
        <p:spPr>
          <a:ln/>
        </p:spPr>
        <p:txBody>
          <a:bodyPr/>
          <a:lstStyle>
            <a:lvl1pPr>
              <a:defRPr/>
            </a:lvl1pPr>
          </a:lstStyle>
          <a:p>
            <a:fld id="{D7223D31-5C02-4E21-909B-B4F0E3D06B9B}" type="datetimeFigureOut">
              <a:rPr lang="en-CA" smtClean="0"/>
              <a:t>6/04/16</a:t>
            </a:fld>
            <a:endParaRPr lang="en-CA"/>
          </a:p>
        </p:txBody>
      </p:sp>
      <p:sp>
        <p:nvSpPr>
          <p:cNvPr id="5" name="Rectangle 9"/>
          <p:cNvSpPr>
            <a:spLocks noGrp="1" noChangeArrowheads="1"/>
          </p:cNvSpPr>
          <p:nvPr>
            <p:ph type="ftr" sz="quarter" idx="11"/>
          </p:nvPr>
        </p:nvSpPr>
        <p:spPr>
          <a:ln/>
        </p:spPr>
        <p:txBody>
          <a:bodyPr/>
          <a:lstStyle>
            <a:lvl1pPr>
              <a:defRPr/>
            </a:lvl1pPr>
          </a:lstStyle>
          <a:p>
            <a:endParaRPr lang="en-CA"/>
          </a:p>
        </p:txBody>
      </p:sp>
      <p:sp>
        <p:nvSpPr>
          <p:cNvPr id="6" name="Rectangle 10"/>
          <p:cNvSpPr>
            <a:spLocks noGrp="1" noChangeArrowheads="1"/>
          </p:cNvSpPr>
          <p:nvPr>
            <p:ph type="sldNum" sz="quarter" idx="12"/>
          </p:nvPr>
        </p:nvSpPr>
        <p:spPr>
          <a:ln/>
        </p:spPr>
        <p:txBody>
          <a:bodyPr/>
          <a:lstStyle>
            <a:lvl1pPr>
              <a:defRPr/>
            </a:lvl1pPr>
          </a:lstStyle>
          <a:p>
            <a:fld id="{A8C2AA3B-00D4-4FE1-96F6-0C7C45E1A77E}"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8"/>
          <p:cNvSpPr>
            <a:spLocks noGrp="1" noChangeArrowheads="1"/>
          </p:cNvSpPr>
          <p:nvPr>
            <p:ph type="dt" sz="half" idx="10"/>
          </p:nvPr>
        </p:nvSpPr>
        <p:spPr>
          <a:ln/>
        </p:spPr>
        <p:txBody>
          <a:bodyPr/>
          <a:lstStyle>
            <a:lvl1pPr>
              <a:defRPr/>
            </a:lvl1pPr>
          </a:lstStyle>
          <a:p>
            <a:fld id="{D7223D31-5C02-4E21-909B-B4F0E3D06B9B}" type="datetimeFigureOut">
              <a:rPr lang="en-CA" smtClean="0"/>
              <a:t>6/04/16</a:t>
            </a:fld>
            <a:endParaRPr lang="en-CA"/>
          </a:p>
        </p:txBody>
      </p:sp>
      <p:sp>
        <p:nvSpPr>
          <p:cNvPr id="5" name="Rectangle 9"/>
          <p:cNvSpPr>
            <a:spLocks noGrp="1" noChangeArrowheads="1"/>
          </p:cNvSpPr>
          <p:nvPr>
            <p:ph type="ftr" sz="quarter" idx="11"/>
          </p:nvPr>
        </p:nvSpPr>
        <p:spPr>
          <a:ln/>
        </p:spPr>
        <p:txBody>
          <a:bodyPr/>
          <a:lstStyle>
            <a:lvl1pPr>
              <a:defRPr/>
            </a:lvl1pPr>
          </a:lstStyle>
          <a:p>
            <a:endParaRPr lang="en-CA"/>
          </a:p>
        </p:txBody>
      </p:sp>
      <p:sp>
        <p:nvSpPr>
          <p:cNvPr id="6" name="Rectangle 10"/>
          <p:cNvSpPr>
            <a:spLocks noGrp="1" noChangeArrowheads="1"/>
          </p:cNvSpPr>
          <p:nvPr>
            <p:ph type="sldNum" sz="quarter" idx="12"/>
          </p:nvPr>
        </p:nvSpPr>
        <p:spPr>
          <a:ln/>
        </p:spPr>
        <p:txBody>
          <a:bodyPr/>
          <a:lstStyle>
            <a:lvl1pPr>
              <a:defRPr/>
            </a:lvl1pPr>
          </a:lstStyle>
          <a:p>
            <a:fld id="{A8C2AA3B-00D4-4FE1-96F6-0C7C45E1A77E}"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fld id="{D7223D31-5C02-4E21-909B-B4F0E3D06B9B}" type="datetimeFigureOut">
              <a:rPr lang="en-CA" smtClean="0"/>
              <a:t>6/04/16</a:t>
            </a:fld>
            <a:endParaRPr lang="en-CA"/>
          </a:p>
        </p:txBody>
      </p:sp>
      <p:sp>
        <p:nvSpPr>
          <p:cNvPr id="5" name="Rectangle 9"/>
          <p:cNvSpPr>
            <a:spLocks noGrp="1" noChangeArrowheads="1"/>
          </p:cNvSpPr>
          <p:nvPr>
            <p:ph type="ftr" sz="quarter" idx="11"/>
          </p:nvPr>
        </p:nvSpPr>
        <p:spPr>
          <a:ln/>
        </p:spPr>
        <p:txBody>
          <a:bodyPr/>
          <a:lstStyle>
            <a:lvl1pPr>
              <a:defRPr/>
            </a:lvl1pPr>
          </a:lstStyle>
          <a:p>
            <a:endParaRPr lang="en-CA"/>
          </a:p>
        </p:txBody>
      </p:sp>
      <p:sp>
        <p:nvSpPr>
          <p:cNvPr id="6" name="Rectangle 10"/>
          <p:cNvSpPr>
            <a:spLocks noGrp="1" noChangeArrowheads="1"/>
          </p:cNvSpPr>
          <p:nvPr>
            <p:ph type="sldNum" sz="quarter" idx="12"/>
          </p:nvPr>
        </p:nvSpPr>
        <p:spPr>
          <a:ln/>
        </p:spPr>
        <p:txBody>
          <a:bodyPr/>
          <a:lstStyle>
            <a:lvl1pPr>
              <a:defRPr/>
            </a:lvl1pPr>
          </a:lstStyle>
          <a:p>
            <a:fld id="{A8C2AA3B-00D4-4FE1-96F6-0C7C45E1A77E}"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2741613" y="1828800"/>
            <a:ext cx="2665412"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559425" y="1828800"/>
            <a:ext cx="2667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8"/>
          <p:cNvSpPr>
            <a:spLocks noGrp="1" noChangeArrowheads="1"/>
          </p:cNvSpPr>
          <p:nvPr>
            <p:ph type="dt" sz="half" idx="10"/>
          </p:nvPr>
        </p:nvSpPr>
        <p:spPr>
          <a:ln/>
        </p:spPr>
        <p:txBody>
          <a:bodyPr/>
          <a:lstStyle>
            <a:lvl1pPr>
              <a:defRPr/>
            </a:lvl1pPr>
          </a:lstStyle>
          <a:p>
            <a:fld id="{D7223D31-5C02-4E21-909B-B4F0E3D06B9B}" type="datetimeFigureOut">
              <a:rPr lang="en-CA" smtClean="0"/>
              <a:t>6/04/16</a:t>
            </a:fld>
            <a:endParaRPr lang="en-CA"/>
          </a:p>
        </p:txBody>
      </p:sp>
      <p:sp>
        <p:nvSpPr>
          <p:cNvPr id="6" name="Rectangle 9"/>
          <p:cNvSpPr>
            <a:spLocks noGrp="1" noChangeArrowheads="1"/>
          </p:cNvSpPr>
          <p:nvPr>
            <p:ph type="ftr" sz="quarter" idx="11"/>
          </p:nvPr>
        </p:nvSpPr>
        <p:spPr>
          <a:ln/>
        </p:spPr>
        <p:txBody>
          <a:bodyPr/>
          <a:lstStyle>
            <a:lvl1pPr>
              <a:defRPr/>
            </a:lvl1pPr>
          </a:lstStyle>
          <a:p>
            <a:endParaRPr lang="en-CA"/>
          </a:p>
        </p:txBody>
      </p:sp>
      <p:sp>
        <p:nvSpPr>
          <p:cNvPr id="7" name="Rectangle 10"/>
          <p:cNvSpPr>
            <a:spLocks noGrp="1" noChangeArrowheads="1"/>
          </p:cNvSpPr>
          <p:nvPr>
            <p:ph type="sldNum" sz="quarter" idx="12"/>
          </p:nvPr>
        </p:nvSpPr>
        <p:spPr>
          <a:ln/>
        </p:spPr>
        <p:txBody>
          <a:bodyPr/>
          <a:lstStyle>
            <a:lvl1pPr>
              <a:defRPr/>
            </a:lvl1pPr>
          </a:lstStyle>
          <a:p>
            <a:fld id="{A8C2AA3B-00D4-4FE1-96F6-0C7C45E1A77E}"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8"/>
          <p:cNvSpPr>
            <a:spLocks noGrp="1" noChangeArrowheads="1"/>
          </p:cNvSpPr>
          <p:nvPr>
            <p:ph type="dt" sz="half" idx="10"/>
          </p:nvPr>
        </p:nvSpPr>
        <p:spPr>
          <a:ln/>
        </p:spPr>
        <p:txBody>
          <a:bodyPr/>
          <a:lstStyle>
            <a:lvl1pPr>
              <a:defRPr/>
            </a:lvl1pPr>
          </a:lstStyle>
          <a:p>
            <a:fld id="{D7223D31-5C02-4E21-909B-B4F0E3D06B9B}" type="datetimeFigureOut">
              <a:rPr lang="en-CA" smtClean="0"/>
              <a:t>6/04/16</a:t>
            </a:fld>
            <a:endParaRPr lang="en-CA"/>
          </a:p>
        </p:txBody>
      </p:sp>
      <p:sp>
        <p:nvSpPr>
          <p:cNvPr id="8" name="Rectangle 9"/>
          <p:cNvSpPr>
            <a:spLocks noGrp="1" noChangeArrowheads="1"/>
          </p:cNvSpPr>
          <p:nvPr>
            <p:ph type="ftr" sz="quarter" idx="11"/>
          </p:nvPr>
        </p:nvSpPr>
        <p:spPr>
          <a:ln/>
        </p:spPr>
        <p:txBody>
          <a:bodyPr/>
          <a:lstStyle>
            <a:lvl1pPr>
              <a:defRPr/>
            </a:lvl1pPr>
          </a:lstStyle>
          <a:p>
            <a:endParaRPr lang="en-CA"/>
          </a:p>
        </p:txBody>
      </p:sp>
      <p:sp>
        <p:nvSpPr>
          <p:cNvPr id="9" name="Rectangle 10"/>
          <p:cNvSpPr>
            <a:spLocks noGrp="1" noChangeArrowheads="1"/>
          </p:cNvSpPr>
          <p:nvPr>
            <p:ph type="sldNum" sz="quarter" idx="12"/>
          </p:nvPr>
        </p:nvSpPr>
        <p:spPr>
          <a:ln/>
        </p:spPr>
        <p:txBody>
          <a:bodyPr/>
          <a:lstStyle>
            <a:lvl1pPr>
              <a:defRPr/>
            </a:lvl1pPr>
          </a:lstStyle>
          <a:p>
            <a:fld id="{A8C2AA3B-00D4-4FE1-96F6-0C7C45E1A77E}"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8"/>
          <p:cNvSpPr>
            <a:spLocks noGrp="1" noChangeArrowheads="1"/>
          </p:cNvSpPr>
          <p:nvPr>
            <p:ph type="dt" sz="half" idx="10"/>
          </p:nvPr>
        </p:nvSpPr>
        <p:spPr>
          <a:ln/>
        </p:spPr>
        <p:txBody>
          <a:bodyPr/>
          <a:lstStyle>
            <a:lvl1pPr>
              <a:defRPr/>
            </a:lvl1pPr>
          </a:lstStyle>
          <a:p>
            <a:fld id="{D7223D31-5C02-4E21-909B-B4F0E3D06B9B}" type="datetimeFigureOut">
              <a:rPr lang="en-CA" smtClean="0"/>
              <a:t>6/04/16</a:t>
            </a:fld>
            <a:endParaRPr lang="en-CA"/>
          </a:p>
        </p:txBody>
      </p:sp>
      <p:sp>
        <p:nvSpPr>
          <p:cNvPr id="4" name="Rectangle 9"/>
          <p:cNvSpPr>
            <a:spLocks noGrp="1" noChangeArrowheads="1"/>
          </p:cNvSpPr>
          <p:nvPr>
            <p:ph type="ftr" sz="quarter" idx="11"/>
          </p:nvPr>
        </p:nvSpPr>
        <p:spPr>
          <a:ln/>
        </p:spPr>
        <p:txBody>
          <a:bodyPr/>
          <a:lstStyle>
            <a:lvl1pPr>
              <a:defRPr/>
            </a:lvl1pPr>
          </a:lstStyle>
          <a:p>
            <a:endParaRPr lang="en-CA"/>
          </a:p>
        </p:txBody>
      </p:sp>
      <p:sp>
        <p:nvSpPr>
          <p:cNvPr id="5" name="Rectangle 10"/>
          <p:cNvSpPr>
            <a:spLocks noGrp="1" noChangeArrowheads="1"/>
          </p:cNvSpPr>
          <p:nvPr>
            <p:ph type="sldNum" sz="quarter" idx="12"/>
          </p:nvPr>
        </p:nvSpPr>
        <p:spPr>
          <a:ln/>
        </p:spPr>
        <p:txBody>
          <a:bodyPr/>
          <a:lstStyle>
            <a:lvl1pPr>
              <a:defRPr/>
            </a:lvl1pPr>
          </a:lstStyle>
          <a:p>
            <a:fld id="{A8C2AA3B-00D4-4FE1-96F6-0C7C45E1A77E}"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fld id="{D7223D31-5C02-4E21-909B-B4F0E3D06B9B}" type="datetimeFigureOut">
              <a:rPr lang="en-CA" smtClean="0"/>
              <a:t>6/04/16</a:t>
            </a:fld>
            <a:endParaRPr lang="en-CA"/>
          </a:p>
        </p:txBody>
      </p:sp>
      <p:sp>
        <p:nvSpPr>
          <p:cNvPr id="3" name="Rectangle 9"/>
          <p:cNvSpPr>
            <a:spLocks noGrp="1" noChangeArrowheads="1"/>
          </p:cNvSpPr>
          <p:nvPr>
            <p:ph type="ftr" sz="quarter" idx="11"/>
          </p:nvPr>
        </p:nvSpPr>
        <p:spPr>
          <a:ln/>
        </p:spPr>
        <p:txBody>
          <a:bodyPr/>
          <a:lstStyle>
            <a:lvl1pPr>
              <a:defRPr/>
            </a:lvl1pPr>
          </a:lstStyle>
          <a:p>
            <a:endParaRPr lang="en-CA"/>
          </a:p>
        </p:txBody>
      </p:sp>
      <p:sp>
        <p:nvSpPr>
          <p:cNvPr id="4" name="Rectangle 10"/>
          <p:cNvSpPr>
            <a:spLocks noGrp="1" noChangeArrowheads="1"/>
          </p:cNvSpPr>
          <p:nvPr>
            <p:ph type="sldNum" sz="quarter" idx="12"/>
          </p:nvPr>
        </p:nvSpPr>
        <p:spPr>
          <a:ln/>
        </p:spPr>
        <p:txBody>
          <a:bodyPr/>
          <a:lstStyle>
            <a:lvl1pPr>
              <a:defRPr/>
            </a:lvl1pPr>
          </a:lstStyle>
          <a:p>
            <a:fld id="{A8C2AA3B-00D4-4FE1-96F6-0C7C45E1A77E}"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fld id="{D7223D31-5C02-4E21-909B-B4F0E3D06B9B}" type="datetimeFigureOut">
              <a:rPr lang="en-CA" smtClean="0"/>
              <a:t>6/04/16</a:t>
            </a:fld>
            <a:endParaRPr lang="en-CA"/>
          </a:p>
        </p:txBody>
      </p:sp>
      <p:sp>
        <p:nvSpPr>
          <p:cNvPr id="6" name="Rectangle 9"/>
          <p:cNvSpPr>
            <a:spLocks noGrp="1" noChangeArrowheads="1"/>
          </p:cNvSpPr>
          <p:nvPr>
            <p:ph type="ftr" sz="quarter" idx="11"/>
          </p:nvPr>
        </p:nvSpPr>
        <p:spPr>
          <a:ln/>
        </p:spPr>
        <p:txBody>
          <a:bodyPr/>
          <a:lstStyle>
            <a:lvl1pPr>
              <a:defRPr/>
            </a:lvl1pPr>
          </a:lstStyle>
          <a:p>
            <a:endParaRPr lang="en-CA"/>
          </a:p>
        </p:txBody>
      </p:sp>
      <p:sp>
        <p:nvSpPr>
          <p:cNvPr id="7" name="Rectangle 10"/>
          <p:cNvSpPr>
            <a:spLocks noGrp="1" noChangeArrowheads="1"/>
          </p:cNvSpPr>
          <p:nvPr>
            <p:ph type="sldNum" sz="quarter" idx="12"/>
          </p:nvPr>
        </p:nvSpPr>
        <p:spPr>
          <a:ln/>
        </p:spPr>
        <p:txBody>
          <a:bodyPr/>
          <a:lstStyle>
            <a:lvl1pPr>
              <a:defRPr/>
            </a:lvl1pPr>
          </a:lstStyle>
          <a:p>
            <a:fld id="{A8C2AA3B-00D4-4FE1-96F6-0C7C45E1A77E}"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fld id="{D7223D31-5C02-4E21-909B-B4F0E3D06B9B}" type="datetimeFigureOut">
              <a:rPr lang="en-CA" smtClean="0"/>
              <a:t>6/04/16</a:t>
            </a:fld>
            <a:endParaRPr lang="en-CA"/>
          </a:p>
        </p:txBody>
      </p:sp>
      <p:sp>
        <p:nvSpPr>
          <p:cNvPr id="6" name="Rectangle 9"/>
          <p:cNvSpPr>
            <a:spLocks noGrp="1" noChangeArrowheads="1"/>
          </p:cNvSpPr>
          <p:nvPr>
            <p:ph type="ftr" sz="quarter" idx="11"/>
          </p:nvPr>
        </p:nvSpPr>
        <p:spPr>
          <a:ln/>
        </p:spPr>
        <p:txBody>
          <a:bodyPr/>
          <a:lstStyle>
            <a:lvl1pPr>
              <a:defRPr/>
            </a:lvl1pPr>
          </a:lstStyle>
          <a:p>
            <a:endParaRPr lang="en-CA"/>
          </a:p>
        </p:txBody>
      </p:sp>
      <p:sp>
        <p:nvSpPr>
          <p:cNvPr id="7" name="Rectangle 10"/>
          <p:cNvSpPr>
            <a:spLocks noGrp="1" noChangeArrowheads="1"/>
          </p:cNvSpPr>
          <p:nvPr>
            <p:ph type="sldNum" sz="quarter" idx="12"/>
          </p:nvPr>
        </p:nvSpPr>
        <p:spPr>
          <a:ln/>
        </p:spPr>
        <p:txBody>
          <a:bodyPr/>
          <a:lstStyle>
            <a:lvl1pPr>
              <a:defRPr/>
            </a:lvl1pPr>
          </a:lstStyle>
          <a:p>
            <a:fld id="{A8C2AA3B-00D4-4FE1-96F6-0C7C45E1A77E}"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741613" y="762000"/>
            <a:ext cx="5484812"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smtClean="0"/>
          </a:p>
        </p:txBody>
      </p:sp>
      <p:sp>
        <p:nvSpPr>
          <p:cNvPr id="1027" name="Rectangle 3"/>
          <p:cNvSpPr>
            <a:spLocks noGrp="1" noChangeArrowheads="1"/>
          </p:cNvSpPr>
          <p:nvPr>
            <p:ph type="body" idx="1"/>
          </p:nvPr>
        </p:nvSpPr>
        <p:spPr bwMode="auto">
          <a:xfrm>
            <a:off x="2741613" y="1828800"/>
            <a:ext cx="5484812"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1032" name="Rectangle 8"/>
          <p:cNvSpPr>
            <a:spLocks noGrp="1" noChangeArrowheads="1"/>
          </p:cNvSpPr>
          <p:nvPr>
            <p:ph type="dt" sz="half" idx="2"/>
          </p:nvPr>
        </p:nvSpPr>
        <p:spPr bwMode="auto">
          <a:xfrm>
            <a:off x="914400" y="5886450"/>
            <a:ext cx="1752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solidFill>
                  <a:srgbClr val="79551B"/>
                </a:solidFill>
                <a:latin typeface="+mn-lt"/>
              </a:defRPr>
            </a:lvl1pPr>
          </a:lstStyle>
          <a:p>
            <a:fld id="{D7223D31-5C02-4E21-909B-B4F0E3D06B9B}" type="datetimeFigureOut">
              <a:rPr lang="en-CA" smtClean="0"/>
              <a:t>6/04/16</a:t>
            </a:fld>
            <a:endParaRPr lang="en-CA"/>
          </a:p>
        </p:txBody>
      </p:sp>
      <p:sp>
        <p:nvSpPr>
          <p:cNvPr id="1033" name="Rectangle 9"/>
          <p:cNvSpPr>
            <a:spLocks noGrp="1" noChangeArrowheads="1"/>
          </p:cNvSpPr>
          <p:nvPr>
            <p:ph type="ftr" sz="quarter" idx="3"/>
          </p:nvPr>
        </p:nvSpPr>
        <p:spPr bwMode="auto">
          <a:xfrm>
            <a:off x="3124200" y="588645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smtClean="0">
                <a:solidFill>
                  <a:srgbClr val="79551B"/>
                </a:solidFill>
                <a:latin typeface="+mn-lt"/>
              </a:defRPr>
            </a:lvl1pPr>
          </a:lstStyle>
          <a:p>
            <a:endParaRPr lang="en-CA"/>
          </a:p>
        </p:txBody>
      </p:sp>
      <p:sp>
        <p:nvSpPr>
          <p:cNvPr id="1034" name="Rectangle 10"/>
          <p:cNvSpPr>
            <a:spLocks noGrp="1" noChangeArrowheads="1"/>
          </p:cNvSpPr>
          <p:nvPr>
            <p:ph type="sldNum" sz="quarter" idx="4"/>
          </p:nvPr>
        </p:nvSpPr>
        <p:spPr bwMode="auto">
          <a:xfrm>
            <a:off x="6477000" y="5886450"/>
            <a:ext cx="1752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solidFill>
                  <a:srgbClr val="79551B"/>
                </a:solidFill>
                <a:latin typeface="+mn-lt"/>
              </a:defRPr>
            </a:lvl1pPr>
          </a:lstStyle>
          <a:p>
            <a:fld id="{A8C2AA3B-00D4-4FE1-96F6-0C7C45E1A77E}" type="slidenum">
              <a:rPr lang="en-CA" smtClean="0"/>
              <a:t>‹#›</a:t>
            </a:fld>
            <a:endParaRPr lang="en-CA"/>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200">
          <a:solidFill>
            <a:srgbClr val="79551B"/>
          </a:solidFill>
          <a:latin typeface="+mj-lt"/>
          <a:ea typeface="+mj-ea"/>
          <a:cs typeface="+mj-cs"/>
        </a:defRPr>
      </a:lvl1pPr>
      <a:lvl2pPr algn="l" rtl="0" eaLnBrk="1" fontAlgn="base" hangingPunct="1">
        <a:spcBef>
          <a:spcPct val="0"/>
        </a:spcBef>
        <a:spcAft>
          <a:spcPct val="0"/>
        </a:spcAft>
        <a:defRPr sz="3200">
          <a:solidFill>
            <a:srgbClr val="79551B"/>
          </a:solidFill>
          <a:latin typeface="Palatino Linotype" pitchFamily="18" charset="0"/>
        </a:defRPr>
      </a:lvl2pPr>
      <a:lvl3pPr algn="l" rtl="0" eaLnBrk="1" fontAlgn="base" hangingPunct="1">
        <a:spcBef>
          <a:spcPct val="0"/>
        </a:spcBef>
        <a:spcAft>
          <a:spcPct val="0"/>
        </a:spcAft>
        <a:defRPr sz="3200">
          <a:solidFill>
            <a:srgbClr val="79551B"/>
          </a:solidFill>
          <a:latin typeface="Palatino Linotype" pitchFamily="18" charset="0"/>
        </a:defRPr>
      </a:lvl3pPr>
      <a:lvl4pPr algn="l" rtl="0" eaLnBrk="1" fontAlgn="base" hangingPunct="1">
        <a:spcBef>
          <a:spcPct val="0"/>
        </a:spcBef>
        <a:spcAft>
          <a:spcPct val="0"/>
        </a:spcAft>
        <a:defRPr sz="3200">
          <a:solidFill>
            <a:srgbClr val="79551B"/>
          </a:solidFill>
          <a:latin typeface="Palatino Linotype" pitchFamily="18" charset="0"/>
        </a:defRPr>
      </a:lvl4pPr>
      <a:lvl5pPr algn="l" rtl="0" eaLnBrk="1" fontAlgn="base" hangingPunct="1">
        <a:spcBef>
          <a:spcPct val="0"/>
        </a:spcBef>
        <a:spcAft>
          <a:spcPct val="0"/>
        </a:spcAft>
        <a:defRPr sz="3200">
          <a:solidFill>
            <a:srgbClr val="79551B"/>
          </a:solidFill>
          <a:latin typeface="Palatino Linotype" pitchFamily="18" charset="0"/>
        </a:defRPr>
      </a:lvl5pPr>
      <a:lvl6pPr marL="457200" algn="l" rtl="0" eaLnBrk="1" fontAlgn="base" hangingPunct="1">
        <a:spcBef>
          <a:spcPct val="0"/>
        </a:spcBef>
        <a:spcAft>
          <a:spcPct val="0"/>
        </a:spcAft>
        <a:defRPr sz="3200">
          <a:solidFill>
            <a:srgbClr val="79551B"/>
          </a:solidFill>
          <a:latin typeface="Palatino Linotype" pitchFamily="18" charset="0"/>
        </a:defRPr>
      </a:lvl6pPr>
      <a:lvl7pPr marL="914400" algn="l" rtl="0" eaLnBrk="1" fontAlgn="base" hangingPunct="1">
        <a:spcBef>
          <a:spcPct val="0"/>
        </a:spcBef>
        <a:spcAft>
          <a:spcPct val="0"/>
        </a:spcAft>
        <a:defRPr sz="3200">
          <a:solidFill>
            <a:srgbClr val="79551B"/>
          </a:solidFill>
          <a:latin typeface="Palatino Linotype" pitchFamily="18" charset="0"/>
        </a:defRPr>
      </a:lvl7pPr>
      <a:lvl8pPr marL="1371600" algn="l" rtl="0" eaLnBrk="1" fontAlgn="base" hangingPunct="1">
        <a:spcBef>
          <a:spcPct val="0"/>
        </a:spcBef>
        <a:spcAft>
          <a:spcPct val="0"/>
        </a:spcAft>
        <a:defRPr sz="3200">
          <a:solidFill>
            <a:srgbClr val="79551B"/>
          </a:solidFill>
          <a:latin typeface="Palatino Linotype" pitchFamily="18" charset="0"/>
        </a:defRPr>
      </a:lvl8pPr>
      <a:lvl9pPr marL="1828800" algn="l" rtl="0" eaLnBrk="1" fontAlgn="base" hangingPunct="1">
        <a:spcBef>
          <a:spcPct val="0"/>
        </a:spcBef>
        <a:spcAft>
          <a:spcPct val="0"/>
        </a:spcAft>
        <a:defRPr sz="3200">
          <a:solidFill>
            <a:srgbClr val="79551B"/>
          </a:solidFill>
          <a:latin typeface="Palatino Linotype" pitchFamily="18" charset="0"/>
        </a:defRPr>
      </a:lvl9pPr>
    </p:titleStyle>
    <p:bodyStyle>
      <a:lvl1pPr marL="342900" indent="-342900" algn="l" rtl="0" eaLnBrk="1" fontAlgn="base" hangingPunct="1">
        <a:spcBef>
          <a:spcPct val="20000"/>
        </a:spcBef>
        <a:spcAft>
          <a:spcPct val="0"/>
        </a:spcAft>
        <a:buChar char="•"/>
        <a:defRPr sz="2800">
          <a:solidFill>
            <a:srgbClr val="79551B"/>
          </a:solidFill>
          <a:latin typeface="+mn-lt"/>
          <a:ea typeface="+mn-ea"/>
          <a:cs typeface="+mn-cs"/>
        </a:defRPr>
      </a:lvl1pPr>
      <a:lvl2pPr marL="742950" indent="-285750" algn="l" rtl="0" eaLnBrk="1" fontAlgn="base" hangingPunct="1">
        <a:spcBef>
          <a:spcPct val="20000"/>
        </a:spcBef>
        <a:spcAft>
          <a:spcPct val="0"/>
        </a:spcAft>
        <a:buChar char="–"/>
        <a:defRPr sz="2400">
          <a:solidFill>
            <a:srgbClr val="79551B"/>
          </a:solidFill>
          <a:latin typeface="+mn-lt"/>
        </a:defRPr>
      </a:lvl2pPr>
      <a:lvl3pPr marL="1143000" indent="-228600" algn="l" rtl="0" eaLnBrk="1" fontAlgn="base" hangingPunct="1">
        <a:spcBef>
          <a:spcPct val="20000"/>
        </a:spcBef>
        <a:spcAft>
          <a:spcPct val="0"/>
        </a:spcAft>
        <a:buChar char="•"/>
        <a:defRPr sz="2000">
          <a:solidFill>
            <a:srgbClr val="79551B"/>
          </a:solidFill>
          <a:latin typeface="+mn-lt"/>
        </a:defRPr>
      </a:lvl3pPr>
      <a:lvl4pPr marL="1600200" indent="-228600" algn="l" rtl="0" eaLnBrk="1" fontAlgn="base" hangingPunct="1">
        <a:spcBef>
          <a:spcPct val="20000"/>
        </a:spcBef>
        <a:spcAft>
          <a:spcPct val="0"/>
        </a:spcAft>
        <a:buChar char="–"/>
        <a:defRPr>
          <a:solidFill>
            <a:srgbClr val="79551B"/>
          </a:solidFill>
          <a:latin typeface="+mn-lt"/>
        </a:defRPr>
      </a:lvl4pPr>
      <a:lvl5pPr marL="2057400" indent="-228600" algn="l" rtl="0" eaLnBrk="1" fontAlgn="base" hangingPunct="1">
        <a:spcBef>
          <a:spcPct val="20000"/>
        </a:spcBef>
        <a:spcAft>
          <a:spcPct val="0"/>
        </a:spcAft>
        <a:buChar char="»"/>
        <a:defRPr sz="1600">
          <a:solidFill>
            <a:srgbClr val="79551B"/>
          </a:solidFill>
          <a:latin typeface="+mn-lt"/>
        </a:defRPr>
      </a:lvl5pPr>
      <a:lvl6pPr marL="2514600" indent="-228600" algn="l" rtl="0" eaLnBrk="1" fontAlgn="base" hangingPunct="1">
        <a:spcBef>
          <a:spcPct val="20000"/>
        </a:spcBef>
        <a:spcAft>
          <a:spcPct val="0"/>
        </a:spcAft>
        <a:buChar char="»"/>
        <a:defRPr sz="1600">
          <a:solidFill>
            <a:srgbClr val="79551B"/>
          </a:solidFill>
          <a:latin typeface="+mn-lt"/>
        </a:defRPr>
      </a:lvl6pPr>
      <a:lvl7pPr marL="2971800" indent="-228600" algn="l" rtl="0" eaLnBrk="1" fontAlgn="base" hangingPunct="1">
        <a:spcBef>
          <a:spcPct val="20000"/>
        </a:spcBef>
        <a:spcAft>
          <a:spcPct val="0"/>
        </a:spcAft>
        <a:buChar char="»"/>
        <a:defRPr sz="1600">
          <a:solidFill>
            <a:srgbClr val="79551B"/>
          </a:solidFill>
          <a:latin typeface="+mn-lt"/>
        </a:defRPr>
      </a:lvl7pPr>
      <a:lvl8pPr marL="3429000" indent="-228600" algn="l" rtl="0" eaLnBrk="1" fontAlgn="base" hangingPunct="1">
        <a:spcBef>
          <a:spcPct val="20000"/>
        </a:spcBef>
        <a:spcAft>
          <a:spcPct val="0"/>
        </a:spcAft>
        <a:buChar char="»"/>
        <a:defRPr sz="1600">
          <a:solidFill>
            <a:srgbClr val="79551B"/>
          </a:solidFill>
          <a:latin typeface="+mn-lt"/>
        </a:defRPr>
      </a:lvl8pPr>
      <a:lvl9pPr marL="3886200" indent="-228600" algn="l" rtl="0" eaLnBrk="1" fontAlgn="base" hangingPunct="1">
        <a:spcBef>
          <a:spcPct val="20000"/>
        </a:spcBef>
        <a:spcAft>
          <a:spcPct val="0"/>
        </a:spcAft>
        <a:buChar char="»"/>
        <a:defRPr sz="1600">
          <a:solidFill>
            <a:srgbClr val="79551B"/>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b="1" dirty="0" smtClean="0"/>
              <a:t>A CALL TO DISCIPLESHIP</a:t>
            </a:r>
            <a:br>
              <a:rPr lang="en-CA" b="1" dirty="0" smtClean="0"/>
            </a:br>
            <a:r>
              <a:rPr lang="en-CA" b="1" dirty="0" smtClean="0"/>
              <a:t>SONGS OF </a:t>
            </a:r>
            <a:r>
              <a:rPr lang="en-CA" b="1" dirty="0" smtClean="0"/>
              <a:t>ASCENT</a:t>
            </a:r>
            <a:br>
              <a:rPr lang="en-CA" b="1" dirty="0" smtClean="0"/>
            </a:br>
            <a:r>
              <a:rPr lang="en-CA" b="1" dirty="0" smtClean="0"/>
              <a:t> </a:t>
            </a:r>
            <a:r>
              <a:rPr lang="en-CA" b="1" dirty="0" smtClean="0"/>
              <a:t/>
            </a:r>
            <a:br>
              <a:rPr lang="en-CA" b="1" dirty="0" smtClean="0"/>
            </a:br>
            <a:r>
              <a:rPr lang="en-CA" b="1" dirty="0" smtClean="0"/>
              <a:t>UNLESS THE LORD BUILDS THE </a:t>
            </a:r>
            <a:r>
              <a:rPr lang="en-CA" b="1" dirty="0" smtClean="0"/>
              <a:t>HOUSE</a:t>
            </a:r>
            <a:endParaRPr lang="en-CA" dirty="0"/>
          </a:p>
        </p:txBody>
      </p:sp>
      <p:sp>
        <p:nvSpPr>
          <p:cNvPr id="3" name="Subtitle 2"/>
          <p:cNvSpPr>
            <a:spLocks noGrp="1"/>
          </p:cNvSpPr>
          <p:nvPr>
            <p:ph type="subTitle" idx="1"/>
          </p:nvPr>
        </p:nvSpPr>
        <p:spPr>
          <a:xfrm>
            <a:off x="2627784" y="4077072"/>
            <a:ext cx="5486400" cy="457200"/>
          </a:xfrm>
        </p:spPr>
        <p:txBody>
          <a:bodyPr/>
          <a:lstStyle/>
          <a:p>
            <a:r>
              <a:rPr lang="en-CA" sz="3200" b="1" dirty="0" smtClean="0"/>
              <a:t>Text: Psalm 127</a:t>
            </a:r>
            <a:endParaRPr lang="en-CA"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II. LIVING ASSETS (Psalm 127:3-5)</a:t>
            </a:r>
            <a:endParaRPr lang="en-CA" dirty="0"/>
          </a:p>
        </p:txBody>
      </p:sp>
      <p:sp>
        <p:nvSpPr>
          <p:cNvPr id="3" name="Content Placeholder 2"/>
          <p:cNvSpPr>
            <a:spLocks noGrp="1"/>
          </p:cNvSpPr>
          <p:nvPr>
            <p:ph idx="1"/>
          </p:nvPr>
        </p:nvSpPr>
        <p:spPr/>
        <p:txBody>
          <a:bodyPr/>
          <a:lstStyle/>
          <a:p>
            <a:pPr>
              <a:buNone/>
            </a:pPr>
            <a:r>
              <a:rPr lang="en-CA" dirty="0" smtClean="0"/>
              <a:t>	</a:t>
            </a:r>
            <a:r>
              <a:rPr lang="en-CA" b="1" dirty="0" smtClean="0"/>
              <a:t>Numbers 26:52;</a:t>
            </a:r>
          </a:p>
          <a:p>
            <a:pPr>
              <a:buNone/>
            </a:pPr>
            <a:r>
              <a:rPr lang="en-CA" b="1" dirty="0" smtClean="0"/>
              <a:t>	Deuteronomy </a:t>
            </a:r>
            <a:r>
              <a:rPr lang="en-CA" b="1" dirty="0" smtClean="0"/>
              <a:t>21:19; 22:15,24</a:t>
            </a:r>
            <a:endParaRPr lang="en-CA" b="1" dirty="0" smtClean="0"/>
          </a:p>
          <a:p>
            <a:pPr>
              <a:buNone/>
            </a:pPr>
            <a:endParaRPr lang="en-CA"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699792" y="2780928"/>
            <a:ext cx="5484812" cy="914400"/>
          </a:xfrm>
        </p:spPr>
        <p:txBody>
          <a:bodyPr/>
          <a:lstStyle/>
          <a:p>
            <a:r>
              <a:rPr lang="en-CA" b="1" dirty="0" smtClean="0"/>
              <a:t>What Can We Learn from this Psalm When We Are Considering Building Anything for God?</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770" decel="100000"/>
                                        <p:tgtEl>
                                          <p:spTgt spid="6"/>
                                        </p:tgtEl>
                                      </p:cBhvr>
                                    </p:animEffect>
                                    <p:animScale>
                                      <p:cBhvr>
                                        <p:cTn id="8" dur="770" decel="100000"/>
                                        <p:tgtEl>
                                          <p:spTgt spid="6"/>
                                        </p:tgtEl>
                                      </p:cBhvr>
                                      <p:from x="10000" y="10000"/>
                                      <p:to x="200000" y="450000"/>
                                    </p:animScale>
                                    <p:animScale>
                                      <p:cBhvr>
                                        <p:cTn id="9" dur="1230" accel="100000" fill="hold">
                                          <p:stCondLst>
                                            <p:cond delay="770"/>
                                          </p:stCondLst>
                                        </p:cTn>
                                        <p:tgtEl>
                                          <p:spTgt spid="6"/>
                                        </p:tgtEl>
                                      </p:cBhvr>
                                      <p:from x="200000" y="450000"/>
                                      <p:to x="100000" y="100000"/>
                                    </p:animScale>
                                    <p:set>
                                      <p:cBhvr>
                                        <p:cTn id="10" dur="770" fill="hold"/>
                                        <p:tgtEl>
                                          <p:spTgt spid="6"/>
                                        </p:tgtEl>
                                        <p:attrNameLst>
                                          <p:attrName>ppt_x</p:attrName>
                                        </p:attrNameLst>
                                      </p:cBhvr>
                                      <p:to>
                                        <p:strVal val="(0.5)"/>
                                      </p:to>
                                    </p:set>
                                    <p:anim from="(0.5)" to="(#ppt_x)" calcmode="lin" valueType="num">
                                      <p:cBhvr>
                                        <p:cTn id="11" dur="1230" accel="100000" fill="hold">
                                          <p:stCondLst>
                                            <p:cond delay="770"/>
                                          </p:stCondLst>
                                        </p:cTn>
                                        <p:tgtEl>
                                          <p:spTgt spid="6"/>
                                        </p:tgtEl>
                                        <p:attrNameLst>
                                          <p:attrName>ppt_x</p:attrName>
                                        </p:attrNameLst>
                                      </p:cBhvr>
                                    </p:anim>
                                    <p:set>
                                      <p:cBhvr>
                                        <p:cTn id="12" dur="770" fill="hold"/>
                                        <p:tgtEl>
                                          <p:spTgt spid="6"/>
                                        </p:tgtEl>
                                        <p:attrNameLst>
                                          <p:attrName>ppt_y</p:attrName>
                                        </p:attrNameLst>
                                      </p:cBhvr>
                                      <p:to>
                                        <p:strVal val="(#ppt_y+0.4)"/>
                                      </p:to>
                                    </p:set>
                                    <p:anim from="(#ppt_y+0.4)" to="(#ppt_y)" calcmode="lin" valueType="num">
                                      <p:cBhvr>
                                        <p:cTn id="13" dur="1230" accel="100000" fill="hold">
                                          <p:stCondLst>
                                            <p:cond delay="770"/>
                                          </p:stCondLst>
                                        </p:cTn>
                                        <p:tgtEl>
                                          <p:spTgt spid="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I. FRUITLESS EFFORTS (Psalm 127:1,2) </a:t>
            </a:r>
            <a:endParaRPr lang="en-CA" dirty="0"/>
          </a:p>
        </p:txBody>
      </p:sp>
      <p:sp>
        <p:nvSpPr>
          <p:cNvPr id="3" name="Content Placeholder 2"/>
          <p:cNvSpPr>
            <a:spLocks noGrp="1"/>
          </p:cNvSpPr>
          <p:nvPr>
            <p:ph idx="1"/>
          </p:nvPr>
        </p:nvSpPr>
        <p:spPr>
          <a:xfrm>
            <a:off x="1403648" y="2060848"/>
            <a:ext cx="6822777" cy="3886200"/>
          </a:xfrm>
        </p:spPr>
        <p:txBody>
          <a:bodyPr/>
          <a:lstStyle/>
          <a:p>
            <a:pPr>
              <a:buNone/>
            </a:pPr>
            <a:r>
              <a:rPr lang="en-CA" b="1" i="1" dirty="0" smtClean="0"/>
              <a:t>	"</a:t>
            </a:r>
            <a:r>
              <a:rPr lang="en-CA" b="1" i="1" dirty="0" smtClean="0"/>
              <a:t>In the name of the Lord Jesus Christ, we command you, brothers, to keep away from every brother who is idle and does not live according to the teaching you received from us.</a:t>
            </a:r>
          </a:p>
          <a:p>
            <a:pPr>
              <a:buNone/>
            </a:pPr>
            <a:r>
              <a:rPr lang="en-CA" b="1" i="1" dirty="0" smtClean="0"/>
              <a:t>	7</a:t>
            </a:r>
            <a:r>
              <a:rPr lang="en-CA" b="1" i="1" dirty="0" smtClean="0"/>
              <a:t>. For you yourselves know how you ought to follow our example. We were not idle when we were with you</a:t>
            </a:r>
            <a:r>
              <a:rPr lang="en-CA" b="1" i="1" dirty="0" smtClean="0"/>
              <a:t>,”</a:t>
            </a:r>
          </a:p>
          <a:p>
            <a:pPr>
              <a:buNone/>
            </a:pPr>
            <a:r>
              <a:rPr lang="en-CA" b="1" i="1" dirty="0" smtClean="0"/>
              <a:t>				II Thessalonians 3:6-7</a:t>
            </a:r>
            <a:r>
              <a:rPr lang="en-CA" b="1" i="1" dirty="0" smtClean="0"/>
              <a:t> </a:t>
            </a:r>
            <a:endParaRPr lang="en-CA" b="1"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ssolve">
                                      <p:cBhvr>
                                        <p:cTn id="14" dur="500"/>
                                        <p:tgtEl>
                                          <p:spTgt spid="3">
                                            <p:txEl>
                                              <p:pRg st="0" end="0"/>
                                            </p:txEl>
                                          </p:spTgt>
                                        </p:tgtEl>
                                      </p:cBhvr>
                                    </p:animEffect>
                                  </p:childTnLst>
                                </p:cTn>
                              </p:par>
                              <p:par>
                                <p:cTn id="15" presetID="9"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dissolve">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I. FRUITLESS EFFORTS (Psalm 127:1,2) </a:t>
            </a:r>
            <a:endParaRPr lang="en-CA" dirty="0"/>
          </a:p>
        </p:txBody>
      </p:sp>
      <p:sp>
        <p:nvSpPr>
          <p:cNvPr id="3" name="Content Placeholder 2"/>
          <p:cNvSpPr>
            <a:spLocks noGrp="1"/>
          </p:cNvSpPr>
          <p:nvPr>
            <p:ph idx="1"/>
          </p:nvPr>
        </p:nvSpPr>
        <p:spPr>
          <a:xfrm>
            <a:off x="1403648" y="2060848"/>
            <a:ext cx="6822777" cy="3886200"/>
          </a:xfrm>
        </p:spPr>
        <p:txBody>
          <a:bodyPr/>
          <a:lstStyle/>
          <a:p>
            <a:pPr>
              <a:buNone/>
            </a:pPr>
            <a:r>
              <a:rPr lang="en-CA" b="1" i="1" dirty="0" smtClean="0"/>
              <a:t>	8</a:t>
            </a:r>
            <a:r>
              <a:rPr lang="en-CA" b="1" i="1" dirty="0" smtClean="0"/>
              <a:t>. nor did we eat anyone's food without paying for it. On the contrary, we worked night and day, laboring and toiling so that we would not be a burden to any of you.</a:t>
            </a:r>
          </a:p>
          <a:p>
            <a:pPr>
              <a:buNone/>
            </a:pPr>
            <a:r>
              <a:rPr lang="en-CA" b="1" i="1" dirty="0" smtClean="0"/>
              <a:t>	9</a:t>
            </a:r>
            <a:r>
              <a:rPr lang="en-CA" b="1" i="1" dirty="0" smtClean="0"/>
              <a:t>. We did this, not because we do not have the right to such help, but in order to make ourselves a model for you to </a:t>
            </a:r>
            <a:r>
              <a:rPr lang="en-CA" b="1" i="1" dirty="0" smtClean="0"/>
              <a:t>follow.”</a:t>
            </a:r>
            <a:r>
              <a:rPr lang="en-CA" b="1" i="1" dirty="0" smtClean="0"/>
              <a:t> 		II Thessalonians 3:8-9</a:t>
            </a:r>
            <a:endParaRPr lang="en-CA" b="1"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I. FRUITLESS EFFORTS (Psalm 127:1,2) </a:t>
            </a:r>
            <a:endParaRPr lang="en-CA" dirty="0"/>
          </a:p>
        </p:txBody>
      </p:sp>
      <p:sp>
        <p:nvSpPr>
          <p:cNvPr id="3" name="Content Placeholder 2"/>
          <p:cNvSpPr>
            <a:spLocks noGrp="1"/>
          </p:cNvSpPr>
          <p:nvPr>
            <p:ph idx="1"/>
          </p:nvPr>
        </p:nvSpPr>
        <p:spPr>
          <a:xfrm>
            <a:off x="1403648" y="2060848"/>
            <a:ext cx="6822777" cy="3886200"/>
          </a:xfrm>
        </p:spPr>
        <p:txBody>
          <a:bodyPr/>
          <a:lstStyle/>
          <a:p>
            <a:pPr>
              <a:buNone/>
            </a:pPr>
            <a:r>
              <a:rPr lang="en-CA" b="1" i="1" dirty="0" smtClean="0"/>
              <a:t>	10</a:t>
            </a:r>
            <a:r>
              <a:rPr lang="en-CA" b="1" i="1" dirty="0" smtClean="0"/>
              <a:t>. For even when we were with you, we gave you this rule: 'If a man will not  work, he shall not eat.'</a:t>
            </a:r>
          </a:p>
          <a:p>
            <a:pPr>
              <a:buNone/>
            </a:pPr>
            <a:r>
              <a:rPr lang="en-CA" b="1" i="1" dirty="0" smtClean="0"/>
              <a:t>	11</a:t>
            </a:r>
            <a:r>
              <a:rPr lang="en-CA" b="1" i="1" dirty="0" smtClean="0"/>
              <a:t>. We hear some among you are idle. They are not busy; they are busybodies.</a:t>
            </a:r>
          </a:p>
          <a:p>
            <a:pPr>
              <a:buNone/>
            </a:pPr>
            <a:r>
              <a:rPr lang="en-CA" b="1" i="1" dirty="0" smtClean="0"/>
              <a:t>	12</a:t>
            </a:r>
            <a:r>
              <a:rPr lang="en-CA" b="1" i="1" dirty="0" smtClean="0"/>
              <a:t>. Such people we command and urge in the Lord Jesus Christ to settle down and earn the bread they eat</a:t>
            </a:r>
            <a:r>
              <a:rPr lang="en-CA" b="1" i="1" dirty="0" smtClean="0"/>
              <a:t>.”</a:t>
            </a:r>
          </a:p>
          <a:p>
            <a:pPr>
              <a:buNone/>
            </a:pPr>
            <a:r>
              <a:rPr lang="en-CA" i="1" dirty="0" smtClean="0"/>
              <a:t>				</a:t>
            </a:r>
            <a:r>
              <a:rPr lang="en-CA" b="1" i="1" dirty="0" smtClean="0"/>
              <a:t>II </a:t>
            </a:r>
            <a:r>
              <a:rPr lang="en-CA" b="1" i="1" dirty="0" smtClean="0"/>
              <a:t>Thessalonians 3:6-12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I. FRUITLESS EFFORTS (Psalm 127:1,2) </a:t>
            </a:r>
            <a:endParaRPr lang="en-CA" dirty="0"/>
          </a:p>
        </p:txBody>
      </p:sp>
      <p:sp>
        <p:nvSpPr>
          <p:cNvPr id="3" name="Content Placeholder 2"/>
          <p:cNvSpPr>
            <a:spLocks noGrp="1"/>
          </p:cNvSpPr>
          <p:nvPr>
            <p:ph idx="1"/>
          </p:nvPr>
        </p:nvSpPr>
        <p:spPr>
          <a:xfrm>
            <a:off x="1403648" y="2060848"/>
            <a:ext cx="6822777" cy="3886200"/>
          </a:xfrm>
        </p:spPr>
        <p:txBody>
          <a:bodyPr/>
          <a:lstStyle/>
          <a:p>
            <a:pPr>
              <a:buNone/>
            </a:pPr>
            <a:r>
              <a:rPr lang="en-CA" b="1" i="1" dirty="0" smtClean="0"/>
              <a:t>	</a:t>
            </a:r>
            <a:r>
              <a:rPr lang="en-CA" b="1" i="1" dirty="0" smtClean="0"/>
              <a:t>"</a:t>
            </a:r>
            <a:r>
              <a:rPr lang="en-CA" b="1" i="1" dirty="0" smtClean="0"/>
              <a:t>And we urge you, brothers, warn those who are idle."</a:t>
            </a:r>
          </a:p>
          <a:p>
            <a:pPr>
              <a:buNone/>
            </a:pPr>
            <a:r>
              <a:rPr lang="en-CA" b="1" i="1" dirty="0" smtClean="0"/>
              <a:t>				      I </a:t>
            </a:r>
            <a:r>
              <a:rPr lang="en-CA" b="1" i="1" dirty="0" smtClean="0"/>
              <a:t>Thessalonians 5:14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II. LIVING ASSETS (Psalm 127:3-5)</a:t>
            </a:r>
            <a:endParaRPr lang="en-CA" dirty="0"/>
          </a:p>
        </p:txBody>
      </p:sp>
      <p:sp>
        <p:nvSpPr>
          <p:cNvPr id="3" name="Content Placeholder 2"/>
          <p:cNvSpPr>
            <a:spLocks noGrp="1"/>
          </p:cNvSpPr>
          <p:nvPr>
            <p:ph idx="1"/>
          </p:nvPr>
        </p:nvSpPr>
        <p:spPr/>
        <p:txBody>
          <a:bodyPr/>
          <a:lstStyle/>
          <a:p>
            <a:pPr>
              <a:buNone/>
            </a:pPr>
            <a:r>
              <a:rPr lang="en-CA" dirty="0" smtClean="0"/>
              <a:t>	</a:t>
            </a:r>
            <a:r>
              <a:rPr lang="en-CA" b="1" dirty="0" smtClean="0"/>
              <a:t>"</a:t>
            </a:r>
            <a:r>
              <a:rPr lang="en-CA" b="1" i="1" dirty="0" smtClean="0"/>
              <a:t>Before I formed you in the womb I knew you, before you were born I set you apart; I appointed you </a:t>
            </a:r>
            <a:r>
              <a:rPr lang="en-CA" b="1" i="1" dirty="0" smtClean="0"/>
              <a:t>as a </a:t>
            </a:r>
            <a:r>
              <a:rPr lang="en-CA" b="1" i="1" dirty="0" smtClean="0"/>
              <a:t>prophet to the nations."</a:t>
            </a:r>
          </a:p>
          <a:p>
            <a:pPr>
              <a:buNone/>
            </a:pPr>
            <a:r>
              <a:rPr lang="en-CA" b="1" i="1" dirty="0" smtClean="0"/>
              <a:t>				   Jeremiah </a:t>
            </a:r>
            <a:r>
              <a:rPr lang="en-CA" b="1" i="1" dirty="0" smtClean="0"/>
              <a:t>1:5</a:t>
            </a:r>
            <a:endParaRPr lang="en-CA"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II. LIVING ASSETS (Psalm 127:3-5)</a:t>
            </a:r>
            <a:endParaRPr lang="en-CA" dirty="0"/>
          </a:p>
        </p:txBody>
      </p:sp>
      <p:sp>
        <p:nvSpPr>
          <p:cNvPr id="3" name="Content Placeholder 2"/>
          <p:cNvSpPr>
            <a:spLocks noGrp="1"/>
          </p:cNvSpPr>
          <p:nvPr>
            <p:ph idx="1"/>
          </p:nvPr>
        </p:nvSpPr>
        <p:spPr/>
        <p:txBody>
          <a:bodyPr/>
          <a:lstStyle/>
          <a:p>
            <a:pPr>
              <a:buNone/>
            </a:pPr>
            <a:r>
              <a:rPr lang="en-CA" dirty="0" smtClean="0"/>
              <a:t>	</a:t>
            </a:r>
            <a:r>
              <a:rPr lang="en-CA" b="1" i="1" dirty="0" smtClean="0"/>
              <a:t>"</a:t>
            </a:r>
            <a:r>
              <a:rPr lang="en-CA" b="1" i="1" dirty="0" smtClean="0"/>
              <a:t>My frame was not hidden from you when I was made in the secret place. When I was woven together in the depths of the earth,</a:t>
            </a:r>
          </a:p>
          <a:p>
            <a:pPr>
              <a:buNone/>
            </a:pPr>
            <a:r>
              <a:rPr lang="en-CA" b="1" i="1" dirty="0" smtClean="0"/>
              <a:t>	16</a:t>
            </a:r>
            <a:r>
              <a:rPr lang="en-CA" b="1" i="1" dirty="0" smtClean="0"/>
              <a:t>. your eyes saw my unformed body. All the days ordained for me were written in your book before one of them came to be."</a:t>
            </a:r>
          </a:p>
          <a:p>
            <a:pPr>
              <a:buNone/>
            </a:pPr>
            <a:r>
              <a:rPr lang="en-CA" b="1" i="1" dirty="0" smtClean="0"/>
              <a:t>				Psalm </a:t>
            </a:r>
            <a:r>
              <a:rPr lang="en-CA" b="1" i="1" dirty="0" smtClean="0"/>
              <a:t>139:15,16</a:t>
            </a:r>
            <a:endParaRPr lang="en-CA"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ssolve">
                                      <p:cBhvr>
                                        <p:cTn id="14" dur="500"/>
                                        <p:tgtEl>
                                          <p:spTgt spid="3">
                                            <p:txEl>
                                              <p:pRg st="0" end="0"/>
                                            </p:txEl>
                                          </p:spTgt>
                                        </p:tgtEl>
                                      </p:cBhvr>
                                    </p:animEffect>
                                  </p:childTnLst>
                                </p:cTn>
                              </p:par>
                              <p:par>
                                <p:cTn id="15" presetID="9"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dissolve">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II. LIVING ASSETS (Psalm 127:3-5)</a:t>
            </a:r>
            <a:endParaRPr lang="en-CA" dirty="0"/>
          </a:p>
        </p:txBody>
      </p:sp>
      <p:sp>
        <p:nvSpPr>
          <p:cNvPr id="3" name="Content Placeholder 2"/>
          <p:cNvSpPr>
            <a:spLocks noGrp="1"/>
          </p:cNvSpPr>
          <p:nvPr>
            <p:ph idx="1"/>
          </p:nvPr>
        </p:nvSpPr>
        <p:spPr/>
        <p:txBody>
          <a:bodyPr/>
          <a:lstStyle/>
          <a:p>
            <a:pPr>
              <a:buNone/>
            </a:pPr>
            <a:r>
              <a:rPr lang="en-CA" dirty="0" smtClean="0"/>
              <a:t>	</a:t>
            </a:r>
            <a:r>
              <a:rPr lang="en-CA" b="1" i="1" dirty="0" smtClean="0"/>
              <a:t>"</a:t>
            </a:r>
            <a:r>
              <a:rPr lang="en-CA" b="1" i="1" dirty="0" smtClean="0"/>
              <a:t>So Joshua took the entire land, just as the LORD had directed Moses, and he gave it as an inheritance to Israel according to their tribal divisions."</a:t>
            </a:r>
          </a:p>
          <a:p>
            <a:pPr>
              <a:buNone/>
            </a:pPr>
            <a:r>
              <a:rPr lang="en-CA" b="1" i="1" dirty="0" smtClean="0"/>
              <a:t>				   Joshua </a:t>
            </a:r>
            <a:r>
              <a:rPr lang="en-CA" b="1" i="1" dirty="0" smtClean="0"/>
              <a:t>11:23</a:t>
            </a:r>
            <a:endParaRPr lang="en-CA"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orinthian columns design template">
  <a:themeElements>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Default Design">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Corinthian columns design template</Template>
  <TotalTime>16</TotalTime>
  <Words>88</Words>
  <Application>Microsoft Office PowerPoint</Application>
  <PresentationFormat>On-screen Show (4:3)</PresentationFormat>
  <Paragraphs>31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Corinthian columns design template</vt:lpstr>
      <vt:lpstr>A CALL TO DISCIPLESHIP SONGS OF ASCENT   UNLESS THE LORD BUILDS THE HOUSE</vt:lpstr>
      <vt:lpstr>What Can We Learn from this Psalm When We Are Considering Building Anything for God?</vt:lpstr>
      <vt:lpstr>I. FRUITLESS EFFORTS (Psalm 127:1,2) </vt:lpstr>
      <vt:lpstr>I. FRUITLESS EFFORTS (Psalm 127:1,2) </vt:lpstr>
      <vt:lpstr>I. FRUITLESS EFFORTS (Psalm 127:1,2) </vt:lpstr>
      <vt:lpstr>I. FRUITLESS EFFORTS (Psalm 127:1,2) </vt:lpstr>
      <vt:lpstr>II. LIVING ASSETS (Psalm 127:3-5)</vt:lpstr>
      <vt:lpstr>II. LIVING ASSETS (Psalm 127:3-5)</vt:lpstr>
      <vt:lpstr>II. LIVING ASSETS (Psalm 127:3-5)</vt:lpstr>
      <vt:lpstr>II. LIVING ASSETS (Psalm 127:3-5)</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DISCIPLESHIP SONGS OF ASCENT  UNLESS THE LORD BUILDS THE HOUSE - BUILDING</dc:title>
  <dc:creator>user</dc:creator>
  <cp:lastModifiedBy>user</cp:lastModifiedBy>
  <cp:revision>2</cp:revision>
  <dcterms:created xsi:type="dcterms:W3CDTF">2016-06-05T02:06:27Z</dcterms:created>
  <dcterms:modified xsi:type="dcterms:W3CDTF">2016-06-05T02:23:05Z</dcterms:modified>
</cp:coreProperties>
</file>