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4" r:id="rId8"/>
    <p:sldId id="262" r:id="rId9"/>
    <p:sldId id="263" r:id="rId10"/>
    <p:sldId id="265" r:id="rId11"/>
    <p:sldId id="268" r:id="rId12"/>
    <p:sldId id="269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A5AE-35FE-430D-B046-8C37EA4DD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28507-6139-4865-A21E-4BD864E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0EFD-0ED0-4E4B-8DA9-7589BE56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D78C-B997-4F67-8B69-B0C65365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063BE-7C1B-466A-9CB2-B02D53DA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2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8929-6A67-4AB8-81DB-D67CBAAA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C5AE2-C89E-4AF1-87E6-68FABBE9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1291-5EEC-400A-BD58-500117FE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2CD79-B6E6-41E5-B621-B5226BC7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1CB6-A615-4EB4-B17D-41690D24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57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A70D0-1A6C-4711-A691-61B8A436E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F58D-27E3-4B5D-AC7A-4E6C9BE74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8A66-D777-4BDC-A521-1F9067D3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CA508-0659-4C60-8A69-1D81CB33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FA43-AA48-4430-949B-698C964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0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C801-9ADC-4737-B4E1-A6041D54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808D-191E-4189-9252-41E79CE4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9D0D-25FF-4F99-BDF9-0DC7029B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7F3D-1E4E-4CCC-9657-284A9970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E595-2CB6-4089-AA9E-F96F8518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63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C916-D19E-4641-8F88-37A17A4C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680AA-22E2-47CF-9E93-72954C86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630A-7078-4F36-B9C6-3BBA7C02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9F40-53B3-435A-8A39-AA7E80F7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E5CCD-BAC1-4C51-96CA-43884E1D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21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A9D4-E8A7-4998-84BC-E7C01580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AFE1-9028-4B9A-8B13-A06EAB522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40487-7EE1-40E6-9DCB-6D9FDD18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28AF1-75A0-42E0-930F-4D770AE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A7447-9451-4E8A-97EA-7DE84A20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CCA45-3B2C-455D-A399-FA9F6D56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95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A3DB-A825-4FFB-9A46-BE4A47F1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0CE48-4482-4626-9957-BE610FF8E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35EE1-8033-4441-9CCE-B4C952D60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EF132-8E1E-4495-AA54-3A28F78CF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100A8-D8B3-4CF7-916A-19D4F5790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9A844-4217-47DC-B8D2-638EB97C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0185B-35BA-42F9-9058-B4A5BB5D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23881-EAAB-42A4-A34D-1738F958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1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FFF0-D4D8-4C8F-AF15-6628314C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4E729-8BE2-4D79-9972-B65DE662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4F068-B2E4-4952-AB1B-7529DED8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6AF09-07D8-4A27-98BE-C99494F9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0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0EB2C-40A7-4824-BF7E-3EE61C47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8C452-E577-4660-A1A3-AFA53F50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F9F8-9497-4910-A59F-997D0BCC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0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1475-7D02-4D66-8A5C-E48382B7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B0F9-6DA0-4F3B-B2A0-6A568DE1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7D81A-CBCC-41B0-83FA-7ACC9E7C6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F4AE-C395-4979-A7C4-A7290A0A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8D679-DACD-4C92-8E01-38A04CA3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5AAA6-A471-4CDF-BC4F-119EDB33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9022-8B96-4D67-8B34-0E855D6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B925-B28F-4EA9-9503-AADA36E2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BA8B0-595C-4B69-9E49-581250A0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4F45D-4C6C-4743-A545-888093AB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75296-FE44-475F-8D6B-E6F5E7C0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539F1-5E65-453D-94AC-5119BA9E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4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57774-A9F8-44C9-B8F1-77576D7C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DCCBF-C0D5-4887-9F69-085116F7A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BF60-81A2-417D-AC2D-6237AEC7A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57D6-A8AB-4B06-88D3-B6D5FAD27409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F674C-5A1B-4586-A83C-140B8FADE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DA148-848C-4A43-A213-EE0E33135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1B64-9B4A-4A02-96A3-9ECC910992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8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6EFD-E077-4704-A8CD-9387B5EEE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959244"/>
            <a:ext cx="4087306" cy="3713829"/>
          </a:xfrm>
        </p:spPr>
        <p:txBody>
          <a:bodyPr anchor="b">
            <a:normAutofit/>
          </a:bodyPr>
          <a:lstStyle/>
          <a:p>
            <a:pPr algn="l"/>
            <a:r>
              <a:rPr lang="en-CA" sz="5400" dirty="0"/>
              <a:t>Charles M. Schulz… creator of “Peanuts”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C6933-271C-48D8-A0DD-F96820399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CA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, indoor, glasses&#10;&#10;Description automatically generated">
            <a:extLst>
              <a:ext uri="{FF2B5EF4-FFF2-40B4-BE49-F238E27FC236}">
                <a16:creationId xmlns:a16="http://schemas.microsoft.com/office/drawing/2014/main" id="{A9813BD6-BC00-48BF-9EE1-AA9CAAB5F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r="-1" b="95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668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1788F-E300-4FCA-BD3E-1A991802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sz="5400" b="1"/>
              <a:t>Schulz said in 1966…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B493-9BCA-4BC0-9DB9-00A1ABEA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1" y="2807208"/>
            <a:ext cx="5689601" cy="388010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CA" b="1" dirty="0"/>
              <a:t>Just the mere fact of quoting from </a:t>
            </a:r>
          </a:p>
          <a:p>
            <a:pPr marL="0" indent="0" algn="ctr">
              <a:buNone/>
            </a:pPr>
            <a:r>
              <a:rPr lang="en-CA" b="1" dirty="0"/>
              <a:t>the Bible, of course, for a long while </a:t>
            </a:r>
          </a:p>
          <a:p>
            <a:pPr marL="0" indent="0" algn="ctr">
              <a:buNone/>
            </a:pPr>
            <a:r>
              <a:rPr lang="en-CA" b="1" dirty="0"/>
              <a:t>was forbidden in comic strips </a:t>
            </a:r>
          </a:p>
          <a:p>
            <a:pPr marL="0" indent="0" algn="ctr">
              <a:buNone/>
            </a:pPr>
            <a:r>
              <a:rPr lang="en-CA" b="1" dirty="0"/>
              <a:t>because somehow </a:t>
            </a:r>
          </a:p>
          <a:p>
            <a:pPr marL="0" indent="0" algn="ctr">
              <a:buNone/>
            </a:pPr>
            <a:r>
              <a:rPr lang="en-CA" b="1" dirty="0"/>
              <a:t>they just didn’t want you </a:t>
            </a:r>
          </a:p>
          <a:p>
            <a:pPr marL="0" indent="0" algn="ctr">
              <a:buNone/>
            </a:pPr>
            <a:r>
              <a:rPr lang="en-CA" b="1" dirty="0"/>
              <a:t>to go near these areas”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988430-D527-4E70-8ABF-0857F649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7" y="2224233"/>
            <a:ext cx="5779912" cy="29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41B9D4E-24A3-44E3-AAEA-BDDDB8611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" y="1946930"/>
            <a:ext cx="6578600" cy="4449763"/>
          </a:xfrm>
        </p:spPr>
      </p:pic>
      <p:pic>
        <p:nvPicPr>
          <p:cNvPr id="7" name="Picture 6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7E5FE4AC-77E1-41DD-8868-3D6048E5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3" y="542925"/>
            <a:ext cx="4421873" cy="5751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19F01-234A-4537-B075-5F748CB3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When do we pray?????</a:t>
            </a:r>
          </a:p>
        </p:txBody>
      </p:sp>
    </p:spTree>
    <p:extLst>
      <p:ext uri="{BB962C8B-B14F-4D97-AF65-F5344CB8AC3E}">
        <p14:creationId xmlns:p14="http://schemas.microsoft.com/office/powerpoint/2010/main" val="3448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F9055A-9FD0-45AC-B6E5-2029CC5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0C203-1199-45C4-9A88-182ED38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399"/>
            <a:ext cx="3410309" cy="3115207"/>
          </a:xfrm>
        </p:spPr>
        <p:txBody>
          <a:bodyPr anchor="t">
            <a:noAutofit/>
          </a:bodyPr>
          <a:lstStyle/>
          <a:p>
            <a:r>
              <a:rPr lang="en-CA" sz="6000" b="1" dirty="0"/>
              <a:t>FEAR NOT!!!!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73C1148-C59A-43E9-A98D-C37085BC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274609"/>
            <a:ext cx="2872521" cy="4308781"/>
          </a:xfrm>
          <a:prstGeom prst="rect">
            <a:avLst/>
          </a:prstGeom>
        </p:spPr>
      </p:pic>
      <p:pic>
        <p:nvPicPr>
          <p:cNvPr id="7" name="Picture 6" descr="A child drawing on a wall&#10;&#10;Description automatically generated with low confidence">
            <a:extLst>
              <a:ext uri="{FF2B5EF4-FFF2-40B4-BE49-F238E27FC236}">
                <a16:creationId xmlns:a16="http://schemas.microsoft.com/office/drawing/2014/main" id="{55E726B2-08A3-4FA4-9D2C-5CFD92E1C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6" y="2043113"/>
            <a:ext cx="3286491" cy="246169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D1C03A-133E-4A1F-AAE9-C742F005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4504808"/>
            <a:ext cx="2170347" cy="162599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1831-F689-4D00-92D5-E1A7495A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457200"/>
            <a:ext cx="4422586" cy="42158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/>
              <a:t>A Little Love can make </a:t>
            </a:r>
            <a:br>
              <a:rPr lang="en-US" sz="6000" b="1" dirty="0"/>
            </a:br>
            <a:r>
              <a:rPr lang="en-US" sz="6000" b="1" dirty="0"/>
              <a:t>       ALL</a:t>
            </a:r>
            <a:br>
              <a:rPr lang="en-US" sz="6000" b="1" dirty="0"/>
            </a:br>
            <a:r>
              <a:rPr lang="en-US" sz="6000" b="1" dirty="0"/>
              <a:t>the difference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Calendar&#10;&#10;Description automatically generated">
            <a:extLst>
              <a:ext uri="{FF2B5EF4-FFF2-40B4-BE49-F238E27FC236}">
                <a16:creationId xmlns:a16="http://schemas.microsoft.com/office/drawing/2014/main" id="{BC50142C-04CD-44B8-8555-02573AB6E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37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601C-B8F2-40A1-8AA5-48AACAB8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Christmas…. More than gifts…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it’s the gift of life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F11049C-BD66-4F66-B4CB-95483FFB3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98" y="2181426"/>
            <a:ext cx="3997637" cy="399763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BF3DB15-A080-465D-82D8-E06EBC10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3018980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A537-D7B7-4638-9C69-06365A3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365125"/>
            <a:ext cx="5467350" cy="4949825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BLESSINGS OF PEACE AND JOY AND LOVE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BE YOURS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THIS CHRISTMAS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F80FD13F-9F5D-4513-A960-9E196137A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0"/>
            <a:ext cx="4972051" cy="6215063"/>
          </a:xfrm>
        </p:spPr>
      </p:pic>
    </p:spTree>
    <p:extLst>
      <p:ext uri="{BB962C8B-B14F-4D97-AF65-F5344CB8AC3E}">
        <p14:creationId xmlns:p14="http://schemas.microsoft.com/office/powerpoint/2010/main" val="425350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5" name="Content Placeholder 4" descr="A close-up of the front and the back of a coin&#10;&#10;Description automatically generated">
            <a:extLst>
              <a:ext uri="{FF2B5EF4-FFF2-40B4-BE49-F238E27FC236}">
                <a16:creationId xmlns:a16="http://schemas.microsoft.com/office/drawing/2014/main" id="{C8740F09-F544-4C2D-8ACD-8A6E7EFD2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685800"/>
            <a:ext cx="4191000" cy="2214563"/>
          </a:xfrm>
        </p:spPr>
      </p:pic>
      <p:pic>
        <p:nvPicPr>
          <p:cNvPr id="9" name="Picture 8" descr="A close-up of the front and the back of a coin&#10;&#10;Description automatically generated">
            <a:extLst>
              <a:ext uri="{FF2B5EF4-FFF2-40B4-BE49-F238E27FC236}">
                <a16:creationId xmlns:a16="http://schemas.microsoft.com/office/drawing/2014/main" id="{EDA21A08-0037-4447-BAA6-3553020E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63" y="685800"/>
            <a:ext cx="2214563" cy="2214563"/>
          </a:xfrm>
          <a:prstGeom prst="rect">
            <a:avLst/>
          </a:prstGeom>
        </p:spPr>
      </p:pic>
      <p:pic>
        <p:nvPicPr>
          <p:cNvPr id="11" name="Picture 10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1E356712-1C08-4363-B24C-21E751079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962275"/>
            <a:ext cx="2857500" cy="2828925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00A017C-64D5-4B7D-857F-0CE6F3A7B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63" y="2962275"/>
            <a:ext cx="3548063" cy="2828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6F183-81A2-4CA8-AD73-AB1D38E4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Received many honourable rewards…</a:t>
            </a:r>
          </a:p>
        </p:txBody>
      </p:sp>
    </p:spTree>
    <p:extLst>
      <p:ext uri="{BB962C8B-B14F-4D97-AF65-F5344CB8AC3E}">
        <p14:creationId xmlns:p14="http://schemas.microsoft.com/office/powerpoint/2010/main" val="264353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05F94-2880-47B3-AFC4-3612E7AA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…became part of national vocabulary</a:t>
            </a:r>
          </a:p>
        </p:txBody>
      </p:sp>
      <p:pic>
        <p:nvPicPr>
          <p:cNvPr id="5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0049781F-0BF4-44EF-81B2-DC7BF74AB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97" y="643469"/>
            <a:ext cx="445684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6160A-EDB2-4694-9E85-5F3E4E14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“Unshell” the Peanuts and you’ll find the fingerprints of his faith…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170EFAE-9954-4B8B-8D70-1EC4ACECC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1" y="917380"/>
            <a:ext cx="6631341" cy="50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D362E-4C15-4FB8-8C4B-EA92C7C3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Schulz stood his ground with CBS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E708A59-206A-4ED7-BE18-5CAF341E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27" y="300839"/>
            <a:ext cx="4786085" cy="62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045B-8371-4C88-A600-261638D9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/>
              <a:t>A CHARLIE BROWN CHRISTMAS was created…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F8DB93C-EC35-4B72-A1B1-5CEA1819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16979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613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C61BA-5B62-4E67-9F0F-D8723CF3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Linus reads story of Jesus Birth in Gospel of Luke…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20E8B67-44E9-47F0-8FED-7899752CA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41" y="307331"/>
            <a:ext cx="4417161" cy="62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D6269-C876-457E-862D-9AA8356D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just turn the other muzzle</a:t>
            </a:r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AC231D51-47E4-4DCD-9971-42D1E767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0" y="643469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D7B09-74B4-4B06-98EC-8880793B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Jesus parable of foolish man building house on sand…. Matthew 7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9C25614-A11C-4B15-BD48-53C7FCD21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11" y="643469"/>
            <a:ext cx="625962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1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161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Charles M. Schulz… creator of “Peanuts”</vt:lpstr>
      <vt:lpstr>Received many honourable rewards…</vt:lpstr>
      <vt:lpstr>…became part of national vocabulary</vt:lpstr>
      <vt:lpstr>“Unshell” the Peanuts and you’ll find the fingerprints of his faith…</vt:lpstr>
      <vt:lpstr>Schulz stood his ground with CBS</vt:lpstr>
      <vt:lpstr>A CHARLIE BROWN CHRISTMAS was created…</vt:lpstr>
      <vt:lpstr>Linus reads story of Jesus Birth in Gospel of Luke…</vt:lpstr>
      <vt:lpstr>… just turn the other muzzle</vt:lpstr>
      <vt:lpstr>Jesus parable of foolish man building house on sand…. Matthew 7</vt:lpstr>
      <vt:lpstr>Schulz said in 1966…</vt:lpstr>
      <vt:lpstr>When do we pray?????</vt:lpstr>
      <vt:lpstr>FEAR NOT!!!!</vt:lpstr>
      <vt:lpstr>A Little Love can make         ALL the difference</vt:lpstr>
      <vt:lpstr>Christmas…. More than gifts…  it’s the gift of life</vt:lpstr>
      <vt:lpstr>BLESSINGS OF PEACE AND JOY AND LOVE  BE YOURS  THIS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M. Schulz… creator of “Peanuts”</dc:title>
  <dc:creator>Brad Montsion</dc:creator>
  <cp:lastModifiedBy>Brad Montsion</cp:lastModifiedBy>
  <cp:revision>14</cp:revision>
  <dcterms:created xsi:type="dcterms:W3CDTF">2021-12-14T21:01:26Z</dcterms:created>
  <dcterms:modified xsi:type="dcterms:W3CDTF">2021-12-14T22:50:35Z</dcterms:modified>
</cp:coreProperties>
</file>