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55" r:id="rId4"/>
  </p:sldMasterIdLst>
  <p:sldIdLst>
    <p:sldId id="258" r:id="rId5"/>
    <p:sldId id="259" r:id="rId6"/>
    <p:sldId id="260" r:id="rId7"/>
    <p:sldId id="269" r:id="rId8"/>
    <p:sldId id="270" r:id="rId9"/>
    <p:sldId id="271" r:id="rId10"/>
    <p:sldId id="272" r:id="rId11"/>
    <p:sldId id="273" r:id="rId12"/>
    <p:sldId id="274" r:id="rId13"/>
    <p:sldId id="261" r:id="rId14"/>
    <p:sldId id="256" r:id="rId15"/>
    <p:sldId id="275" r:id="rId16"/>
    <p:sldId id="265" r:id="rId17"/>
    <p:sldId id="268" r:id="rId18"/>
    <p:sldId id="277" r:id="rId19"/>
    <p:sldId id="266" r:id="rId20"/>
    <p:sldId id="263" r:id="rId21"/>
    <p:sldId id="262"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A4807EFE-3A19-4E9B-AC61-6421E4A2E7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95BE62-0CE8-409B-B3E8-B0C28B8E74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624772-F4D6-4FB4-8191-484FCE530D8C}"/>
              </a:ext>
            </a:extLst>
          </p:cNvPr>
          <p:cNvSpPr>
            <a:spLocks noGrp="1" noChangeArrowheads="1"/>
          </p:cNvSpPr>
          <p:nvPr>
            <p:ph type="sldNum" sz="quarter" idx="12"/>
          </p:nvPr>
        </p:nvSpPr>
        <p:spPr>
          <a:ln/>
        </p:spPr>
        <p:txBody>
          <a:bodyPr/>
          <a:lstStyle>
            <a:lvl1pPr>
              <a:defRPr/>
            </a:lvl1pPr>
          </a:lstStyle>
          <a:p>
            <a:pPr>
              <a:defRPr/>
            </a:pPr>
            <a:fld id="{FBBD322B-1EEC-4120-8751-A010F6038E56}" type="slidenum">
              <a:rPr lang="en-US" altLang="en-US"/>
              <a:pPr>
                <a:defRPr/>
              </a:pPr>
              <a:t>‹#›</a:t>
            </a:fld>
            <a:endParaRPr lang="en-US" altLang="en-US"/>
          </a:p>
        </p:txBody>
      </p:sp>
    </p:spTree>
    <p:extLst>
      <p:ext uri="{BB962C8B-B14F-4D97-AF65-F5344CB8AC3E}">
        <p14:creationId xmlns:p14="http://schemas.microsoft.com/office/powerpoint/2010/main" val="298687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D5002B25-B228-4630-9553-14FEEE7D1F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33C2C5-EA27-4742-B9A2-1D8D8D55F3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B78273-F678-4844-B0A3-EB81E84F1EF7}"/>
              </a:ext>
            </a:extLst>
          </p:cNvPr>
          <p:cNvSpPr>
            <a:spLocks noGrp="1" noChangeArrowheads="1"/>
          </p:cNvSpPr>
          <p:nvPr>
            <p:ph type="sldNum" sz="quarter" idx="12"/>
          </p:nvPr>
        </p:nvSpPr>
        <p:spPr>
          <a:ln/>
        </p:spPr>
        <p:txBody>
          <a:bodyPr/>
          <a:lstStyle>
            <a:lvl1pPr>
              <a:defRPr/>
            </a:lvl1pPr>
          </a:lstStyle>
          <a:p>
            <a:pPr>
              <a:defRPr/>
            </a:pPr>
            <a:fld id="{32F8E5CD-C932-40D4-A9FB-338647A0A467}" type="slidenum">
              <a:rPr lang="en-US" altLang="en-US"/>
              <a:pPr>
                <a:defRPr/>
              </a:pPr>
              <a:t>‹#›</a:t>
            </a:fld>
            <a:endParaRPr lang="en-US" altLang="en-US"/>
          </a:p>
        </p:txBody>
      </p:sp>
    </p:spTree>
    <p:extLst>
      <p:ext uri="{BB962C8B-B14F-4D97-AF65-F5344CB8AC3E}">
        <p14:creationId xmlns:p14="http://schemas.microsoft.com/office/powerpoint/2010/main" val="202721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5006AA20-92EF-41F4-994D-AEC5470463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5E79E3-DFF4-40DB-80DD-7070D925D3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907327-E1FF-44F4-9108-974AAC995645}"/>
              </a:ext>
            </a:extLst>
          </p:cNvPr>
          <p:cNvSpPr>
            <a:spLocks noGrp="1" noChangeArrowheads="1"/>
          </p:cNvSpPr>
          <p:nvPr>
            <p:ph type="sldNum" sz="quarter" idx="12"/>
          </p:nvPr>
        </p:nvSpPr>
        <p:spPr>
          <a:ln/>
        </p:spPr>
        <p:txBody>
          <a:bodyPr/>
          <a:lstStyle>
            <a:lvl1pPr>
              <a:defRPr/>
            </a:lvl1pPr>
          </a:lstStyle>
          <a:p>
            <a:pPr>
              <a:defRPr/>
            </a:pPr>
            <a:fld id="{4A3C7F80-34C0-4D37-BEDE-79EE922DE861}" type="slidenum">
              <a:rPr lang="en-US" altLang="en-US"/>
              <a:pPr>
                <a:defRPr/>
              </a:pPr>
              <a:t>‹#›</a:t>
            </a:fld>
            <a:endParaRPr lang="en-US" altLang="en-US"/>
          </a:p>
        </p:txBody>
      </p:sp>
    </p:spTree>
    <p:extLst>
      <p:ext uri="{BB962C8B-B14F-4D97-AF65-F5344CB8AC3E}">
        <p14:creationId xmlns:p14="http://schemas.microsoft.com/office/powerpoint/2010/main" val="181086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327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E5BC3BDA-E54F-41CA-9E23-2A0D245DFC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0356BF-AE26-4542-9455-222581DAD9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03D751-708B-44B4-9D66-02B88BF88695}"/>
              </a:ext>
            </a:extLst>
          </p:cNvPr>
          <p:cNvSpPr>
            <a:spLocks noGrp="1" noChangeArrowheads="1"/>
          </p:cNvSpPr>
          <p:nvPr>
            <p:ph type="sldNum" sz="quarter" idx="12"/>
          </p:nvPr>
        </p:nvSpPr>
        <p:spPr>
          <a:ln/>
        </p:spPr>
        <p:txBody>
          <a:bodyPr/>
          <a:lstStyle>
            <a:lvl1pPr>
              <a:defRPr/>
            </a:lvl1pPr>
          </a:lstStyle>
          <a:p>
            <a:pPr>
              <a:defRPr/>
            </a:pPr>
            <a:fld id="{B10B42DE-4ACA-47C1-BF12-5E2637020009}" type="slidenum">
              <a:rPr lang="en-US" altLang="en-US"/>
              <a:pPr>
                <a:defRPr/>
              </a:pPr>
              <a:t>‹#›</a:t>
            </a:fld>
            <a:endParaRPr lang="en-US" altLang="en-US"/>
          </a:p>
        </p:txBody>
      </p:sp>
    </p:spTree>
    <p:extLst>
      <p:ext uri="{BB962C8B-B14F-4D97-AF65-F5344CB8AC3E}">
        <p14:creationId xmlns:p14="http://schemas.microsoft.com/office/powerpoint/2010/main" val="31211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D517FD90-A99A-47B0-B57D-DF0EEDF137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F840A0-803C-4A7A-80C2-5F4EC6EFB5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4A5299-2EE0-4670-9ABE-0756926532B2}"/>
              </a:ext>
            </a:extLst>
          </p:cNvPr>
          <p:cNvSpPr>
            <a:spLocks noGrp="1" noChangeArrowheads="1"/>
          </p:cNvSpPr>
          <p:nvPr>
            <p:ph type="sldNum" sz="quarter" idx="12"/>
          </p:nvPr>
        </p:nvSpPr>
        <p:spPr>
          <a:ln/>
        </p:spPr>
        <p:txBody>
          <a:bodyPr/>
          <a:lstStyle>
            <a:lvl1pPr>
              <a:defRPr/>
            </a:lvl1pPr>
          </a:lstStyle>
          <a:p>
            <a:pPr>
              <a:defRPr/>
            </a:pPr>
            <a:fld id="{E790D630-D731-44FD-B8EC-02BD3C2D7B4B}" type="slidenum">
              <a:rPr lang="en-US" altLang="en-US"/>
              <a:pPr>
                <a:defRPr/>
              </a:pPr>
              <a:t>‹#›</a:t>
            </a:fld>
            <a:endParaRPr lang="en-US" altLang="en-US"/>
          </a:p>
        </p:txBody>
      </p:sp>
    </p:spTree>
    <p:extLst>
      <p:ext uri="{BB962C8B-B14F-4D97-AF65-F5344CB8AC3E}">
        <p14:creationId xmlns:p14="http://schemas.microsoft.com/office/powerpoint/2010/main" val="2404502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F446BD7-86EC-4B5D-8D2D-7B79F55A91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CAF112-EA91-4F4D-BF13-B1BDDA7F04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EFA2F4-254A-492B-8213-DF5645D4DB78}"/>
              </a:ext>
            </a:extLst>
          </p:cNvPr>
          <p:cNvSpPr>
            <a:spLocks noGrp="1" noChangeArrowheads="1"/>
          </p:cNvSpPr>
          <p:nvPr>
            <p:ph type="sldNum" sz="quarter" idx="12"/>
          </p:nvPr>
        </p:nvSpPr>
        <p:spPr>
          <a:ln/>
        </p:spPr>
        <p:txBody>
          <a:bodyPr/>
          <a:lstStyle>
            <a:lvl1pPr>
              <a:defRPr/>
            </a:lvl1pPr>
          </a:lstStyle>
          <a:p>
            <a:pPr>
              <a:defRPr/>
            </a:pPr>
            <a:fld id="{9B4B2F9E-9E60-4CA5-83AE-2D4104CB4270}" type="slidenum">
              <a:rPr lang="en-US" altLang="en-US"/>
              <a:pPr>
                <a:defRPr/>
              </a:pPr>
              <a:t>‹#›</a:t>
            </a:fld>
            <a:endParaRPr lang="en-US" altLang="en-US"/>
          </a:p>
        </p:txBody>
      </p:sp>
    </p:spTree>
    <p:extLst>
      <p:ext uri="{BB962C8B-B14F-4D97-AF65-F5344CB8AC3E}">
        <p14:creationId xmlns:p14="http://schemas.microsoft.com/office/powerpoint/2010/main" val="326205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EE9321FF-C651-4884-9071-BBC2FAAF44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A9B6651-D390-4E47-B2A7-C367FFA7E8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6DC7A6-15B7-4F49-861D-EC9658E7F867}"/>
              </a:ext>
            </a:extLst>
          </p:cNvPr>
          <p:cNvSpPr>
            <a:spLocks noGrp="1" noChangeArrowheads="1"/>
          </p:cNvSpPr>
          <p:nvPr>
            <p:ph type="sldNum" sz="quarter" idx="12"/>
          </p:nvPr>
        </p:nvSpPr>
        <p:spPr>
          <a:ln/>
        </p:spPr>
        <p:txBody>
          <a:bodyPr/>
          <a:lstStyle>
            <a:lvl1pPr>
              <a:defRPr/>
            </a:lvl1pPr>
          </a:lstStyle>
          <a:p>
            <a:pPr>
              <a:defRPr/>
            </a:pPr>
            <a:fld id="{AF715CB1-FE74-4294-9DA8-E4AC5513E1E0}" type="slidenum">
              <a:rPr lang="en-US" altLang="en-US"/>
              <a:pPr>
                <a:defRPr/>
              </a:pPr>
              <a:t>‹#›</a:t>
            </a:fld>
            <a:endParaRPr lang="en-US" altLang="en-US"/>
          </a:p>
        </p:txBody>
      </p:sp>
    </p:spTree>
    <p:extLst>
      <p:ext uri="{BB962C8B-B14F-4D97-AF65-F5344CB8AC3E}">
        <p14:creationId xmlns:p14="http://schemas.microsoft.com/office/powerpoint/2010/main" val="1699389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A51FD62E-4932-401C-8591-6BE533D8CF6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43849E5-79D7-445F-B210-DCD3E107E8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312F83-5C98-4230-A0EE-3FEC92DD9B73}"/>
              </a:ext>
            </a:extLst>
          </p:cNvPr>
          <p:cNvSpPr>
            <a:spLocks noGrp="1" noChangeArrowheads="1"/>
          </p:cNvSpPr>
          <p:nvPr>
            <p:ph type="sldNum" sz="quarter" idx="12"/>
          </p:nvPr>
        </p:nvSpPr>
        <p:spPr>
          <a:ln/>
        </p:spPr>
        <p:txBody>
          <a:bodyPr/>
          <a:lstStyle>
            <a:lvl1pPr>
              <a:defRPr/>
            </a:lvl1pPr>
          </a:lstStyle>
          <a:p>
            <a:pPr>
              <a:defRPr/>
            </a:pPr>
            <a:fld id="{EAC444EA-FFD5-4453-AA38-BF8B26A1C2EE}" type="slidenum">
              <a:rPr lang="en-US" altLang="en-US"/>
              <a:pPr>
                <a:defRPr/>
              </a:pPr>
              <a:t>‹#›</a:t>
            </a:fld>
            <a:endParaRPr lang="en-US" altLang="en-US"/>
          </a:p>
        </p:txBody>
      </p:sp>
    </p:spTree>
    <p:extLst>
      <p:ext uri="{BB962C8B-B14F-4D97-AF65-F5344CB8AC3E}">
        <p14:creationId xmlns:p14="http://schemas.microsoft.com/office/powerpoint/2010/main" val="207342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D34A89D4-C354-46CF-A311-FA0A01318E7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41482C0-B52C-4359-B147-28856C834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AD8AD42-7F5C-42AB-A75C-C7E2ABBC4936}"/>
              </a:ext>
            </a:extLst>
          </p:cNvPr>
          <p:cNvSpPr>
            <a:spLocks noGrp="1" noChangeArrowheads="1"/>
          </p:cNvSpPr>
          <p:nvPr>
            <p:ph type="sldNum" sz="quarter" idx="12"/>
          </p:nvPr>
        </p:nvSpPr>
        <p:spPr>
          <a:ln/>
        </p:spPr>
        <p:txBody>
          <a:bodyPr/>
          <a:lstStyle>
            <a:lvl1pPr>
              <a:defRPr/>
            </a:lvl1pPr>
          </a:lstStyle>
          <a:p>
            <a:pPr>
              <a:defRPr/>
            </a:pPr>
            <a:fld id="{EF2A3AAF-4518-4412-999C-EE415A360A76}" type="slidenum">
              <a:rPr lang="en-US" altLang="en-US"/>
              <a:pPr>
                <a:defRPr/>
              </a:pPr>
              <a:t>‹#›</a:t>
            </a:fld>
            <a:endParaRPr lang="en-US" altLang="en-US"/>
          </a:p>
        </p:txBody>
      </p:sp>
    </p:spTree>
    <p:extLst>
      <p:ext uri="{BB962C8B-B14F-4D97-AF65-F5344CB8AC3E}">
        <p14:creationId xmlns:p14="http://schemas.microsoft.com/office/powerpoint/2010/main" val="30383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423550-46B6-444E-B901-CCF714F695D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6247978-047E-44DB-AC18-1E02B9199D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D2DAA94-9536-47F7-AF68-03DFB0A981EC}"/>
              </a:ext>
            </a:extLst>
          </p:cNvPr>
          <p:cNvSpPr>
            <a:spLocks noGrp="1" noChangeArrowheads="1"/>
          </p:cNvSpPr>
          <p:nvPr>
            <p:ph type="sldNum" sz="quarter" idx="12"/>
          </p:nvPr>
        </p:nvSpPr>
        <p:spPr>
          <a:ln/>
        </p:spPr>
        <p:txBody>
          <a:bodyPr/>
          <a:lstStyle>
            <a:lvl1pPr>
              <a:defRPr/>
            </a:lvl1pPr>
          </a:lstStyle>
          <a:p>
            <a:pPr>
              <a:defRPr/>
            </a:pPr>
            <a:fld id="{ABC4E584-B44C-487E-9E15-10642B99B197}" type="slidenum">
              <a:rPr lang="en-US" altLang="en-US"/>
              <a:pPr>
                <a:defRPr/>
              </a:pPr>
              <a:t>‹#›</a:t>
            </a:fld>
            <a:endParaRPr lang="en-US" altLang="en-US"/>
          </a:p>
        </p:txBody>
      </p:sp>
    </p:spTree>
    <p:extLst>
      <p:ext uri="{BB962C8B-B14F-4D97-AF65-F5344CB8AC3E}">
        <p14:creationId xmlns:p14="http://schemas.microsoft.com/office/powerpoint/2010/main" val="3798886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6431E2-EC98-4EE8-B2CC-78189A363A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EA5950-F7EB-4B18-A8A1-499D7B1966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3FFB6D-C23A-49DE-8B8B-31C6B7F2786A}"/>
              </a:ext>
            </a:extLst>
          </p:cNvPr>
          <p:cNvSpPr>
            <a:spLocks noGrp="1" noChangeArrowheads="1"/>
          </p:cNvSpPr>
          <p:nvPr>
            <p:ph type="sldNum" sz="quarter" idx="12"/>
          </p:nvPr>
        </p:nvSpPr>
        <p:spPr>
          <a:ln/>
        </p:spPr>
        <p:txBody>
          <a:bodyPr/>
          <a:lstStyle>
            <a:lvl1pPr>
              <a:defRPr/>
            </a:lvl1pPr>
          </a:lstStyle>
          <a:p>
            <a:pPr>
              <a:defRPr/>
            </a:pPr>
            <a:fld id="{C6F1E1DF-99B8-44C2-B96F-45921479D079}" type="slidenum">
              <a:rPr lang="en-US" altLang="en-US"/>
              <a:pPr>
                <a:defRPr/>
              </a:pPr>
              <a:t>‹#›</a:t>
            </a:fld>
            <a:endParaRPr lang="en-US" altLang="en-US"/>
          </a:p>
        </p:txBody>
      </p:sp>
    </p:spTree>
    <p:extLst>
      <p:ext uri="{BB962C8B-B14F-4D97-AF65-F5344CB8AC3E}">
        <p14:creationId xmlns:p14="http://schemas.microsoft.com/office/powerpoint/2010/main" val="16182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82768EF9-AFB5-4101-A8D3-5DF9431905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A325EF-0D45-4EA3-BD07-3E413FDE48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149291-A39A-4B18-8273-E64BB88F01BE}"/>
              </a:ext>
            </a:extLst>
          </p:cNvPr>
          <p:cNvSpPr>
            <a:spLocks noGrp="1" noChangeArrowheads="1"/>
          </p:cNvSpPr>
          <p:nvPr>
            <p:ph type="sldNum" sz="quarter" idx="12"/>
          </p:nvPr>
        </p:nvSpPr>
        <p:spPr>
          <a:ln/>
        </p:spPr>
        <p:txBody>
          <a:bodyPr/>
          <a:lstStyle>
            <a:lvl1pPr>
              <a:defRPr/>
            </a:lvl1pPr>
          </a:lstStyle>
          <a:p>
            <a:pPr>
              <a:defRPr/>
            </a:pPr>
            <a:fld id="{1C7DADB5-4D71-4F80-8865-60BE70C96911}" type="slidenum">
              <a:rPr lang="en-US" altLang="en-US"/>
              <a:pPr>
                <a:defRPr/>
              </a:pPr>
              <a:t>‹#›</a:t>
            </a:fld>
            <a:endParaRPr lang="en-US" altLang="en-US"/>
          </a:p>
        </p:txBody>
      </p:sp>
    </p:spTree>
    <p:extLst>
      <p:ext uri="{BB962C8B-B14F-4D97-AF65-F5344CB8AC3E}">
        <p14:creationId xmlns:p14="http://schemas.microsoft.com/office/powerpoint/2010/main" val="1344255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DE9990-0E39-4F64-9928-6C557E40B2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905FB29-8B64-423F-921B-751C8EE8B9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C9DD7D-BEF9-487F-A691-A105BE9300B4}"/>
              </a:ext>
            </a:extLst>
          </p:cNvPr>
          <p:cNvSpPr>
            <a:spLocks noGrp="1" noChangeArrowheads="1"/>
          </p:cNvSpPr>
          <p:nvPr>
            <p:ph type="sldNum" sz="quarter" idx="12"/>
          </p:nvPr>
        </p:nvSpPr>
        <p:spPr>
          <a:ln/>
        </p:spPr>
        <p:txBody>
          <a:bodyPr/>
          <a:lstStyle>
            <a:lvl1pPr>
              <a:defRPr/>
            </a:lvl1pPr>
          </a:lstStyle>
          <a:p>
            <a:pPr>
              <a:defRPr/>
            </a:pPr>
            <a:fld id="{57CCA1EA-2D16-465E-9D62-80E9045249BB}" type="slidenum">
              <a:rPr lang="en-US" altLang="en-US"/>
              <a:pPr>
                <a:defRPr/>
              </a:pPr>
              <a:t>‹#›</a:t>
            </a:fld>
            <a:endParaRPr lang="en-US" altLang="en-US"/>
          </a:p>
        </p:txBody>
      </p:sp>
    </p:spTree>
    <p:extLst>
      <p:ext uri="{BB962C8B-B14F-4D97-AF65-F5344CB8AC3E}">
        <p14:creationId xmlns:p14="http://schemas.microsoft.com/office/powerpoint/2010/main" val="3920956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CFC5362F-1038-4451-BB3E-A16E758924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3CB093-344C-4DBF-9D65-8036A38C7A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FBF3FB-ECC8-4A6C-ABBE-75A0CE2C10F4}"/>
              </a:ext>
            </a:extLst>
          </p:cNvPr>
          <p:cNvSpPr>
            <a:spLocks noGrp="1" noChangeArrowheads="1"/>
          </p:cNvSpPr>
          <p:nvPr>
            <p:ph type="sldNum" sz="quarter" idx="12"/>
          </p:nvPr>
        </p:nvSpPr>
        <p:spPr>
          <a:ln/>
        </p:spPr>
        <p:txBody>
          <a:bodyPr/>
          <a:lstStyle>
            <a:lvl1pPr>
              <a:defRPr/>
            </a:lvl1pPr>
          </a:lstStyle>
          <a:p>
            <a:pPr>
              <a:defRPr/>
            </a:pPr>
            <a:fld id="{912F008E-0D55-4050-81B3-ED19AC9468F6}" type="slidenum">
              <a:rPr lang="en-US" altLang="en-US"/>
              <a:pPr>
                <a:defRPr/>
              </a:pPr>
              <a:t>‹#›</a:t>
            </a:fld>
            <a:endParaRPr lang="en-US" altLang="en-US"/>
          </a:p>
        </p:txBody>
      </p:sp>
    </p:spTree>
    <p:extLst>
      <p:ext uri="{BB962C8B-B14F-4D97-AF65-F5344CB8AC3E}">
        <p14:creationId xmlns:p14="http://schemas.microsoft.com/office/powerpoint/2010/main" val="2066262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9501CC51-13A0-445B-A6B7-9DADF27809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996606-5156-4F2B-B2DA-FAD11F13EB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81532A-4AE5-41DA-8572-A13C7161A872}"/>
              </a:ext>
            </a:extLst>
          </p:cNvPr>
          <p:cNvSpPr>
            <a:spLocks noGrp="1" noChangeArrowheads="1"/>
          </p:cNvSpPr>
          <p:nvPr>
            <p:ph type="sldNum" sz="quarter" idx="12"/>
          </p:nvPr>
        </p:nvSpPr>
        <p:spPr>
          <a:ln/>
        </p:spPr>
        <p:txBody>
          <a:bodyPr/>
          <a:lstStyle>
            <a:lvl1pPr>
              <a:defRPr/>
            </a:lvl1pPr>
          </a:lstStyle>
          <a:p>
            <a:pPr>
              <a:defRPr/>
            </a:pPr>
            <a:fld id="{444427F8-F311-4EE1-97FF-E72648F129B0}" type="slidenum">
              <a:rPr lang="en-US" altLang="en-US"/>
              <a:pPr>
                <a:defRPr/>
              </a:pPr>
              <a:t>‹#›</a:t>
            </a:fld>
            <a:endParaRPr lang="en-US" altLang="en-US"/>
          </a:p>
        </p:txBody>
      </p:sp>
    </p:spTree>
    <p:extLst>
      <p:ext uri="{BB962C8B-B14F-4D97-AF65-F5344CB8AC3E}">
        <p14:creationId xmlns:p14="http://schemas.microsoft.com/office/powerpoint/2010/main" val="2838846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678A604-54F4-4BF1-9A74-DDE260C46929}"/>
              </a:ext>
            </a:extLst>
          </p:cNvPr>
          <p:cNvGrpSpPr>
            <a:grpSpLocks/>
          </p:cNvGrpSpPr>
          <p:nvPr/>
        </p:nvGrpSpPr>
        <p:grpSpPr bwMode="auto">
          <a:xfrm>
            <a:off x="0" y="0"/>
            <a:ext cx="9140825" cy="6851650"/>
            <a:chOff x="0" y="0"/>
            <a:chExt cx="5758" cy="4316"/>
          </a:xfrm>
        </p:grpSpPr>
        <p:sp>
          <p:nvSpPr>
            <p:cNvPr id="5" name="Freeform 3">
              <a:extLst>
                <a:ext uri="{FF2B5EF4-FFF2-40B4-BE49-F238E27FC236}">
                  <a16:creationId xmlns:a16="http://schemas.microsoft.com/office/drawing/2014/main" id="{3F31FEC7-6775-4FF5-853A-83ECADA69F78}"/>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4">
              <a:extLst>
                <a:ext uri="{FF2B5EF4-FFF2-40B4-BE49-F238E27FC236}">
                  <a16:creationId xmlns:a16="http://schemas.microsoft.com/office/drawing/2014/main" id="{3EB3E4DC-BF5A-4C49-8A19-52DC48BA8821}"/>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 name="Freeform 5">
              <a:extLst>
                <a:ext uri="{FF2B5EF4-FFF2-40B4-BE49-F238E27FC236}">
                  <a16:creationId xmlns:a16="http://schemas.microsoft.com/office/drawing/2014/main" id="{DD4B7228-F387-44AF-A6AB-4ADEE522F64D}"/>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8" name="Freeform 6">
              <a:extLst>
                <a:ext uri="{FF2B5EF4-FFF2-40B4-BE49-F238E27FC236}">
                  <a16:creationId xmlns:a16="http://schemas.microsoft.com/office/drawing/2014/main" id="{8A3F75D8-7A7C-45BF-A201-A354B2060FEB}"/>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en-CA">
                <a:latin typeface="Arial" charset="0"/>
              </a:endParaRPr>
            </a:p>
          </p:txBody>
        </p:sp>
        <p:sp>
          <p:nvSpPr>
            <p:cNvPr id="9" name="Freeform 7">
              <a:extLst>
                <a:ext uri="{FF2B5EF4-FFF2-40B4-BE49-F238E27FC236}">
                  <a16:creationId xmlns:a16="http://schemas.microsoft.com/office/drawing/2014/main" id="{491FC656-F0D9-4254-ACF7-7F8E19EDADDB}"/>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 name="Freeform 8">
              <a:extLst>
                <a:ext uri="{FF2B5EF4-FFF2-40B4-BE49-F238E27FC236}">
                  <a16:creationId xmlns:a16="http://schemas.microsoft.com/office/drawing/2014/main" id="{84F8829C-FCD1-4E9B-9D76-D087EF42741A}"/>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 name="Freeform 9">
              <a:extLst>
                <a:ext uri="{FF2B5EF4-FFF2-40B4-BE49-F238E27FC236}">
                  <a16:creationId xmlns:a16="http://schemas.microsoft.com/office/drawing/2014/main" id="{82A3DC8C-7670-4045-B4BD-DC860C684861}"/>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 name="Freeform 10">
              <a:extLst>
                <a:ext uri="{FF2B5EF4-FFF2-40B4-BE49-F238E27FC236}">
                  <a16:creationId xmlns:a16="http://schemas.microsoft.com/office/drawing/2014/main" id="{7978C172-641E-46C6-A8B6-89C44B67246B}"/>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 name="Freeform 11">
              <a:extLst>
                <a:ext uri="{FF2B5EF4-FFF2-40B4-BE49-F238E27FC236}">
                  <a16:creationId xmlns:a16="http://schemas.microsoft.com/office/drawing/2014/main" id="{C5488BEA-7464-4681-A214-50FB48775C56}"/>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 name="Freeform 12">
              <a:extLst>
                <a:ext uri="{FF2B5EF4-FFF2-40B4-BE49-F238E27FC236}">
                  <a16:creationId xmlns:a16="http://schemas.microsoft.com/office/drawing/2014/main" id="{D225D743-7EDE-475F-94D4-090BAB3A8893}"/>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 name="Rectangle 13">
              <a:extLst>
                <a:ext uri="{FF2B5EF4-FFF2-40B4-BE49-F238E27FC236}">
                  <a16:creationId xmlns:a16="http://schemas.microsoft.com/office/drawing/2014/main" id="{350AE365-A899-46A3-9734-C109BF567016}"/>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16" name="Rectangle 14">
              <a:extLst>
                <a:ext uri="{FF2B5EF4-FFF2-40B4-BE49-F238E27FC236}">
                  <a16:creationId xmlns:a16="http://schemas.microsoft.com/office/drawing/2014/main" id="{A8395C22-CA3C-4F00-A51F-4AD2F216587E}"/>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nvGrpSpPr>
            <p:cNvPr id="17" name="Group 15">
              <a:extLst>
                <a:ext uri="{FF2B5EF4-FFF2-40B4-BE49-F238E27FC236}">
                  <a16:creationId xmlns:a16="http://schemas.microsoft.com/office/drawing/2014/main" id="{6397F8E2-B2A6-425F-98FD-53110001AC71}"/>
                </a:ext>
              </a:extLst>
            </p:cNvPr>
            <p:cNvGrpSpPr>
              <a:grpSpLocks/>
            </p:cNvGrpSpPr>
            <p:nvPr/>
          </p:nvGrpSpPr>
          <p:grpSpPr bwMode="auto">
            <a:xfrm>
              <a:off x="192" y="2284"/>
              <a:ext cx="1254" cy="923"/>
              <a:chOff x="192" y="2284"/>
              <a:chExt cx="1254" cy="923"/>
            </a:xfrm>
          </p:grpSpPr>
          <p:sp>
            <p:nvSpPr>
              <p:cNvPr id="18" name="Freeform 16">
                <a:extLst>
                  <a:ext uri="{FF2B5EF4-FFF2-40B4-BE49-F238E27FC236}">
                    <a16:creationId xmlns:a16="http://schemas.microsoft.com/office/drawing/2014/main" id="{D13CDCA8-6D94-498D-8B46-A5E484FCD44B}"/>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 name="Freeform 17">
                <a:extLst>
                  <a:ext uri="{FF2B5EF4-FFF2-40B4-BE49-F238E27FC236}">
                    <a16:creationId xmlns:a16="http://schemas.microsoft.com/office/drawing/2014/main" id="{1562F6F2-A317-4D83-8D93-49F7D2783E38}"/>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0" name="Freeform 18">
                <a:extLst>
                  <a:ext uri="{FF2B5EF4-FFF2-40B4-BE49-F238E27FC236}">
                    <a16:creationId xmlns:a16="http://schemas.microsoft.com/office/drawing/2014/main" id="{E1C0180A-754E-4173-B335-D01E2E23DA9A}"/>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1" name="Freeform 19">
                <a:extLst>
                  <a:ext uri="{FF2B5EF4-FFF2-40B4-BE49-F238E27FC236}">
                    <a16:creationId xmlns:a16="http://schemas.microsoft.com/office/drawing/2014/main" id="{B2C874C0-E14B-4719-8FF0-EB2B21FDF607}"/>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2" name="Freeform 20">
                <a:extLst>
                  <a:ext uri="{FF2B5EF4-FFF2-40B4-BE49-F238E27FC236}">
                    <a16:creationId xmlns:a16="http://schemas.microsoft.com/office/drawing/2014/main" id="{2B03E612-A50A-4EF4-9792-E806B8437F9D}"/>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3" name="Freeform 21">
                <a:extLst>
                  <a:ext uri="{FF2B5EF4-FFF2-40B4-BE49-F238E27FC236}">
                    <a16:creationId xmlns:a16="http://schemas.microsoft.com/office/drawing/2014/main" id="{4B11F146-4F92-4BA3-9D67-1CCC6338B9BF}"/>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4" name="Freeform 22">
                <a:extLst>
                  <a:ext uri="{FF2B5EF4-FFF2-40B4-BE49-F238E27FC236}">
                    <a16:creationId xmlns:a16="http://schemas.microsoft.com/office/drawing/2014/main" id="{F85A4A42-7CC1-4294-A5BB-81C118259E6C}"/>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 name="Freeform 23">
                <a:extLst>
                  <a:ext uri="{FF2B5EF4-FFF2-40B4-BE49-F238E27FC236}">
                    <a16:creationId xmlns:a16="http://schemas.microsoft.com/office/drawing/2014/main" id="{02052398-0483-4895-9314-10AC1DDFC064}"/>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6" name="Freeform 24">
                <a:extLst>
                  <a:ext uri="{FF2B5EF4-FFF2-40B4-BE49-F238E27FC236}">
                    <a16:creationId xmlns:a16="http://schemas.microsoft.com/office/drawing/2014/main" id="{76D2EC71-B0E4-4EE9-8B5C-4687AD8CD775}"/>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7" name="Freeform 25">
                <a:extLst>
                  <a:ext uri="{FF2B5EF4-FFF2-40B4-BE49-F238E27FC236}">
                    <a16:creationId xmlns:a16="http://schemas.microsoft.com/office/drawing/2014/main" id="{1D237E2A-65E6-4425-BA72-864741875A89}"/>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8" name="Freeform 26">
                <a:extLst>
                  <a:ext uri="{FF2B5EF4-FFF2-40B4-BE49-F238E27FC236}">
                    <a16:creationId xmlns:a16="http://schemas.microsoft.com/office/drawing/2014/main" id="{96437AC7-0F67-47F2-B641-97402682D4E3}"/>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9" name="Freeform 27">
                <a:extLst>
                  <a:ext uri="{FF2B5EF4-FFF2-40B4-BE49-F238E27FC236}">
                    <a16:creationId xmlns:a16="http://schemas.microsoft.com/office/drawing/2014/main" id="{C71C91BB-3163-4F48-BA6A-3D24713C9082}"/>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 name="Freeform 28">
                <a:extLst>
                  <a:ext uri="{FF2B5EF4-FFF2-40B4-BE49-F238E27FC236}">
                    <a16:creationId xmlns:a16="http://schemas.microsoft.com/office/drawing/2014/main" id="{DDE3235E-012F-4541-9706-ECA837B66759}"/>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 name="Freeform 29">
                <a:extLst>
                  <a:ext uri="{FF2B5EF4-FFF2-40B4-BE49-F238E27FC236}">
                    <a16:creationId xmlns:a16="http://schemas.microsoft.com/office/drawing/2014/main" id="{3FBE2135-2C2C-4390-B350-1BAC1E68DCFF}"/>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2" name="Freeform 30">
                <a:extLst>
                  <a:ext uri="{FF2B5EF4-FFF2-40B4-BE49-F238E27FC236}">
                    <a16:creationId xmlns:a16="http://schemas.microsoft.com/office/drawing/2014/main" id="{6454E2B6-1912-420A-B59A-7012DB26BF72}"/>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3" name="Freeform 31">
                <a:extLst>
                  <a:ext uri="{FF2B5EF4-FFF2-40B4-BE49-F238E27FC236}">
                    <a16:creationId xmlns:a16="http://schemas.microsoft.com/office/drawing/2014/main" id="{6138269C-FA20-45E0-AC6B-D6F876BB4E88}"/>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4" name="Freeform 32">
                <a:extLst>
                  <a:ext uri="{FF2B5EF4-FFF2-40B4-BE49-F238E27FC236}">
                    <a16:creationId xmlns:a16="http://schemas.microsoft.com/office/drawing/2014/main" id="{BC2441A8-F19B-4562-8FC2-A1882FF44538}"/>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5" name="Freeform 33">
                <a:extLst>
                  <a:ext uri="{FF2B5EF4-FFF2-40B4-BE49-F238E27FC236}">
                    <a16:creationId xmlns:a16="http://schemas.microsoft.com/office/drawing/2014/main" id="{5D865297-4921-49A6-94C2-CA8275BDF714}"/>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6" name="Freeform 34">
                <a:extLst>
                  <a:ext uri="{FF2B5EF4-FFF2-40B4-BE49-F238E27FC236}">
                    <a16:creationId xmlns:a16="http://schemas.microsoft.com/office/drawing/2014/main" id="{95E76DE0-168D-4EB4-8E03-46E84A277334}"/>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7" name="Freeform 35">
                <a:extLst>
                  <a:ext uri="{FF2B5EF4-FFF2-40B4-BE49-F238E27FC236}">
                    <a16:creationId xmlns:a16="http://schemas.microsoft.com/office/drawing/2014/main" id="{966A1DC0-5707-4C22-BC9A-35C747537899}"/>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 name="Freeform 36">
                <a:extLst>
                  <a:ext uri="{FF2B5EF4-FFF2-40B4-BE49-F238E27FC236}">
                    <a16:creationId xmlns:a16="http://schemas.microsoft.com/office/drawing/2014/main" id="{F375D15D-92E1-4F91-BE15-FC3FB0FEB320}"/>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9" name="Freeform 37">
                <a:extLst>
                  <a:ext uri="{FF2B5EF4-FFF2-40B4-BE49-F238E27FC236}">
                    <a16:creationId xmlns:a16="http://schemas.microsoft.com/office/drawing/2014/main" id="{5FF33BFD-15C7-4C00-A22E-B359535CD410}"/>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0" name="Freeform 38">
                <a:extLst>
                  <a:ext uri="{FF2B5EF4-FFF2-40B4-BE49-F238E27FC236}">
                    <a16:creationId xmlns:a16="http://schemas.microsoft.com/office/drawing/2014/main" id="{7CFC83A0-58C1-4F63-A0E9-D48732D95BF7}"/>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 name="Freeform 39">
                <a:extLst>
                  <a:ext uri="{FF2B5EF4-FFF2-40B4-BE49-F238E27FC236}">
                    <a16:creationId xmlns:a16="http://schemas.microsoft.com/office/drawing/2014/main" id="{DB74D054-C213-49D1-8ACB-1F3CC2794525}"/>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2" name="Freeform 40">
                <a:extLst>
                  <a:ext uri="{FF2B5EF4-FFF2-40B4-BE49-F238E27FC236}">
                    <a16:creationId xmlns:a16="http://schemas.microsoft.com/office/drawing/2014/main" id="{FCE4AFC9-AA5B-461B-A419-F775FBD37A7F}"/>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
        <p:nvSpPr>
          <p:cNvPr id="35881"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3588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3" name="Rectangle 43">
            <a:extLst>
              <a:ext uri="{FF2B5EF4-FFF2-40B4-BE49-F238E27FC236}">
                <a16:creationId xmlns:a16="http://schemas.microsoft.com/office/drawing/2014/main" id="{6844E7E5-C231-46D4-BCA0-3132B909A648}"/>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a:extLst>
              <a:ext uri="{FF2B5EF4-FFF2-40B4-BE49-F238E27FC236}">
                <a16:creationId xmlns:a16="http://schemas.microsoft.com/office/drawing/2014/main" id="{97D3B91E-1661-40D6-98FC-30E14A4872E8}"/>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E427060A-14E5-4222-997D-D17C1EE95A93}"/>
              </a:ext>
            </a:extLst>
          </p:cNvPr>
          <p:cNvSpPr>
            <a:spLocks noGrp="1" noChangeArrowheads="1"/>
          </p:cNvSpPr>
          <p:nvPr>
            <p:ph type="sldNum" sz="quarter" idx="12"/>
          </p:nvPr>
        </p:nvSpPr>
        <p:spPr>
          <a:xfrm>
            <a:off x="6553200" y="6245225"/>
            <a:ext cx="2133600" cy="476250"/>
          </a:xfrm>
        </p:spPr>
        <p:txBody>
          <a:bodyPr/>
          <a:lstStyle>
            <a:lvl1pPr>
              <a:defRPr smtClean="0"/>
            </a:lvl1pPr>
          </a:lstStyle>
          <a:p>
            <a:pPr>
              <a:defRPr/>
            </a:pPr>
            <a:fld id="{FEA90EA5-7168-40E1-A898-B5E35D3511EF}" type="slidenum">
              <a:rPr lang="en-US" altLang="en-US"/>
              <a:pPr>
                <a:defRPr/>
              </a:pPr>
              <a:t>‹#›</a:t>
            </a:fld>
            <a:endParaRPr lang="en-US" altLang="en-US"/>
          </a:p>
        </p:txBody>
      </p:sp>
    </p:spTree>
    <p:extLst>
      <p:ext uri="{BB962C8B-B14F-4D97-AF65-F5344CB8AC3E}">
        <p14:creationId xmlns:p14="http://schemas.microsoft.com/office/powerpoint/2010/main" val="3255278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3">
            <a:extLst>
              <a:ext uri="{FF2B5EF4-FFF2-40B4-BE49-F238E27FC236}">
                <a16:creationId xmlns:a16="http://schemas.microsoft.com/office/drawing/2014/main" id="{C854AF91-6C47-4A8A-8E60-66301ABDE2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360A699C-1487-4864-A054-D4A710FE9A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9DF9B85E-322E-4CD5-B187-F10C978661D2}"/>
              </a:ext>
            </a:extLst>
          </p:cNvPr>
          <p:cNvSpPr>
            <a:spLocks noGrp="1" noChangeArrowheads="1"/>
          </p:cNvSpPr>
          <p:nvPr>
            <p:ph type="sldNum" sz="quarter" idx="12"/>
          </p:nvPr>
        </p:nvSpPr>
        <p:spPr>
          <a:ln/>
        </p:spPr>
        <p:txBody>
          <a:bodyPr/>
          <a:lstStyle>
            <a:lvl1pPr>
              <a:defRPr/>
            </a:lvl1pPr>
          </a:lstStyle>
          <a:p>
            <a:pPr>
              <a:defRPr/>
            </a:pPr>
            <a:fld id="{F0344F9B-E847-46D2-BC93-7A092E356067}" type="slidenum">
              <a:rPr lang="en-US" altLang="en-US"/>
              <a:pPr>
                <a:defRPr/>
              </a:pPr>
              <a:t>‹#›</a:t>
            </a:fld>
            <a:endParaRPr lang="en-US" altLang="en-US"/>
          </a:p>
        </p:txBody>
      </p:sp>
    </p:spTree>
    <p:extLst>
      <p:ext uri="{BB962C8B-B14F-4D97-AF65-F5344CB8AC3E}">
        <p14:creationId xmlns:p14="http://schemas.microsoft.com/office/powerpoint/2010/main" val="3473667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805F9B57-50D8-41EA-A7F3-955078B313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84286739-D8C3-4E5F-8E7D-E43840E21F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EFBB7F8D-21AB-4C2D-98B9-9C7E1DBFD4F0}"/>
              </a:ext>
            </a:extLst>
          </p:cNvPr>
          <p:cNvSpPr>
            <a:spLocks noGrp="1" noChangeArrowheads="1"/>
          </p:cNvSpPr>
          <p:nvPr>
            <p:ph type="sldNum" sz="quarter" idx="12"/>
          </p:nvPr>
        </p:nvSpPr>
        <p:spPr>
          <a:ln/>
        </p:spPr>
        <p:txBody>
          <a:bodyPr/>
          <a:lstStyle>
            <a:lvl1pPr>
              <a:defRPr/>
            </a:lvl1pPr>
          </a:lstStyle>
          <a:p>
            <a:pPr>
              <a:defRPr/>
            </a:pPr>
            <a:fld id="{24E984C8-9DC2-47A0-87DA-2988953EAAF9}" type="slidenum">
              <a:rPr lang="en-US" altLang="en-US"/>
              <a:pPr>
                <a:defRPr/>
              </a:pPr>
              <a:t>‹#›</a:t>
            </a:fld>
            <a:endParaRPr lang="en-US" altLang="en-US"/>
          </a:p>
        </p:txBody>
      </p:sp>
    </p:spTree>
    <p:extLst>
      <p:ext uri="{BB962C8B-B14F-4D97-AF65-F5344CB8AC3E}">
        <p14:creationId xmlns:p14="http://schemas.microsoft.com/office/powerpoint/2010/main" val="1990668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3">
            <a:extLst>
              <a:ext uri="{FF2B5EF4-FFF2-40B4-BE49-F238E27FC236}">
                <a16:creationId xmlns:a16="http://schemas.microsoft.com/office/drawing/2014/main" id="{FE2FC719-DCA0-4766-90C2-26BA68E85B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D65420B4-C707-443F-966C-D33DBB8145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F0916ED3-9D69-4BCA-8DA1-72FAD0ABCD59}"/>
              </a:ext>
            </a:extLst>
          </p:cNvPr>
          <p:cNvSpPr>
            <a:spLocks noGrp="1" noChangeArrowheads="1"/>
          </p:cNvSpPr>
          <p:nvPr>
            <p:ph type="sldNum" sz="quarter" idx="12"/>
          </p:nvPr>
        </p:nvSpPr>
        <p:spPr>
          <a:ln/>
        </p:spPr>
        <p:txBody>
          <a:bodyPr/>
          <a:lstStyle>
            <a:lvl1pPr>
              <a:defRPr/>
            </a:lvl1pPr>
          </a:lstStyle>
          <a:p>
            <a:pPr>
              <a:defRPr/>
            </a:pPr>
            <a:fld id="{F754A1A9-9B93-4608-B2B6-FC9124F1278F}" type="slidenum">
              <a:rPr lang="en-US" altLang="en-US"/>
              <a:pPr>
                <a:defRPr/>
              </a:pPr>
              <a:t>‹#›</a:t>
            </a:fld>
            <a:endParaRPr lang="en-US" altLang="en-US"/>
          </a:p>
        </p:txBody>
      </p:sp>
    </p:spTree>
    <p:extLst>
      <p:ext uri="{BB962C8B-B14F-4D97-AF65-F5344CB8AC3E}">
        <p14:creationId xmlns:p14="http://schemas.microsoft.com/office/powerpoint/2010/main" val="3929303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3">
            <a:extLst>
              <a:ext uri="{FF2B5EF4-FFF2-40B4-BE49-F238E27FC236}">
                <a16:creationId xmlns:a16="http://schemas.microsoft.com/office/drawing/2014/main" id="{4430413C-76F8-471C-8143-9696C3367C3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4">
            <a:extLst>
              <a:ext uri="{FF2B5EF4-FFF2-40B4-BE49-F238E27FC236}">
                <a16:creationId xmlns:a16="http://schemas.microsoft.com/office/drawing/2014/main" id="{67501C6A-F496-4C1E-88C1-85DD0BC16E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5">
            <a:extLst>
              <a:ext uri="{FF2B5EF4-FFF2-40B4-BE49-F238E27FC236}">
                <a16:creationId xmlns:a16="http://schemas.microsoft.com/office/drawing/2014/main" id="{81D70EB0-FB03-4657-ADEB-7000D9E7F64B}"/>
              </a:ext>
            </a:extLst>
          </p:cNvPr>
          <p:cNvSpPr>
            <a:spLocks noGrp="1" noChangeArrowheads="1"/>
          </p:cNvSpPr>
          <p:nvPr>
            <p:ph type="sldNum" sz="quarter" idx="12"/>
          </p:nvPr>
        </p:nvSpPr>
        <p:spPr>
          <a:ln/>
        </p:spPr>
        <p:txBody>
          <a:bodyPr/>
          <a:lstStyle>
            <a:lvl1pPr>
              <a:defRPr/>
            </a:lvl1pPr>
          </a:lstStyle>
          <a:p>
            <a:pPr>
              <a:defRPr/>
            </a:pPr>
            <a:fld id="{B130FEEC-4B24-49C0-AC96-977B0B5A197E}" type="slidenum">
              <a:rPr lang="en-US" altLang="en-US"/>
              <a:pPr>
                <a:defRPr/>
              </a:pPr>
              <a:t>‹#›</a:t>
            </a:fld>
            <a:endParaRPr lang="en-US" altLang="en-US"/>
          </a:p>
        </p:txBody>
      </p:sp>
    </p:spTree>
    <p:extLst>
      <p:ext uri="{BB962C8B-B14F-4D97-AF65-F5344CB8AC3E}">
        <p14:creationId xmlns:p14="http://schemas.microsoft.com/office/powerpoint/2010/main" val="1541355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3">
            <a:extLst>
              <a:ext uri="{FF2B5EF4-FFF2-40B4-BE49-F238E27FC236}">
                <a16:creationId xmlns:a16="http://schemas.microsoft.com/office/drawing/2014/main" id="{50344AB2-9172-466F-9389-454FD0098C3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4">
            <a:extLst>
              <a:ext uri="{FF2B5EF4-FFF2-40B4-BE49-F238E27FC236}">
                <a16:creationId xmlns:a16="http://schemas.microsoft.com/office/drawing/2014/main" id="{78943573-5C4E-4F3D-8629-B6989025DB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8BE008CB-8F1D-4426-9C0D-E1FE20AA9A94}"/>
              </a:ext>
            </a:extLst>
          </p:cNvPr>
          <p:cNvSpPr>
            <a:spLocks noGrp="1" noChangeArrowheads="1"/>
          </p:cNvSpPr>
          <p:nvPr>
            <p:ph type="sldNum" sz="quarter" idx="12"/>
          </p:nvPr>
        </p:nvSpPr>
        <p:spPr>
          <a:ln/>
        </p:spPr>
        <p:txBody>
          <a:bodyPr/>
          <a:lstStyle>
            <a:lvl1pPr>
              <a:defRPr/>
            </a:lvl1pPr>
          </a:lstStyle>
          <a:p>
            <a:pPr>
              <a:defRPr/>
            </a:pPr>
            <a:fld id="{845213A7-0B88-40AD-81BD-835AE8AF2891}" type="slidenum">
              <a:rPr lang="en-US" altLang="en-US"/>
              <a:pPr>
                <a:defRPr/>
              </a:pPr>
              <a:t>‹#›</a:t>
            </a:fld>
            <a:endParaRPr lang="en-US" altLang="en-US"/>
          </a:p>
        </p:txBody>
      </p:sp>
    </p:spTree>
    <p:extLst>
      <p:ext uri="{BB962C8B-B14F-4D97-AF65-F5344CB8AC3E}">
        <p14:creationId xmlns:p14="http://schemas.microsoft.com/office/powerpoint/2010/main" val="216426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4B85C398-C69B-4BB4-8D5E-56C5DB15909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4">
            <a:extLst>
              <a:ext uri="{FF2B5EF4-FFF2-40B4-BE49-F238E27FC236}">
                <a16:creationId xmlns:a16="http://schemas.microsoft.com/office/drawing/2014/main" id="{DCC0B84E-30F5-4B3E-8324-C35DEF77D5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C9B9A267-032C-4DCF-95C1-B5116D584477}"/>
              </a:ext>
            </a:extLst>
          </p:cNvPr>
          <p:cNvSpPr>
            <a:spLocks noGrp="1" noChangeArrowheads="1"/>
          </p:cNvSpPr>
          <p:nvPr>
            <p:ph type="sldNum" sz="quarter" idx="12"/>
          </p:nvPr>
        </p:nvSpPr>
        <p:spPr>
          <a:ln/>
        </p:spPr>
        <p:txBody>
          <a:bodyPr/>
          <a:lstStyle>
            <a:lvl1pPr>
              <a:defRPr/>
            </a:lvl1pPr>
          </a:lstStyle>
          <a:p>
            <a:pPr>
              <a:defRPr/>
            </a:pPr>
            <a:fld id="{68D1B3AA-C5E5-4240-89FA-7A1BEAD48B63}" type="slidenum">
              <a:rPr lang="en-US" altLang="en-US"/>
              <a:pPr>
                <a:defRPr/>
              </a:pPr>
              <a:t>‹#›</a:t>
            </a:fld>
            <a:endParaRPr lang="en-US" altLang="en-US"/>
          </a:p>
        </p:txBody>
      </p:sp>
    </p:spTree>
    <p:extLst>
      <p:ext uri="{BB962C8B-B14F-4D97-AF65-F5344CB8AC3E}">
        <p14:creationId xmlns:p14="http://schemas.microsoft.com/office/powerpoint/2010/main" val="60225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38B2267-6F0E-43C3-B259-0EF2977DAA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7C4571-20EA-41DD-83C8-80F20E26E1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320C7D-FDDD-4C95-9E30-495205A5DEA1}"/>
              </a:ext>
            </a:extLst>
          </p:cNvPr>
          <p:cNvSpPr>
            <a:spLocks noGrp="1" noChangeArrowheads="1"/>
          </p:cNvSpPr>
          <p:nvPr>
            <p:ph type="sldNum" sz="quarter" idx="12"/>
          </p:nvPr>
        </p:nvSpPr>
        <p:spPr>
          <a:ln/>
        </p:spPr>
        <p:txBody>
          <a:bodyPr/>
          <a:lstStyle>
            <a:lvl1pPr>
              <a:defRPr/>
            </a:lvl1pPr>
          </a:lstStyle>
          <a:p>
            <a:pPr>
              <a:defRPr/>
            </a:pPr>
            <a:fld id="{DAE61834-017C-4865-B1DE-5278FDBEDB7E}" type="slidenum">
              <a:rPr lang="en-US" altLang="en-US"/>
              <a:pPr>
                <a:defRPr/>
              </a:pPr>
              <a:t>‹#›</a:t>
            </a:fld>
            <a:endParaRPr lang="en-US" altLang="en-US"/>
          </a:p>
        </p:txBody>
      </p:sp>
    </p:spTree>
    <p:extLst>
      <p:ext uri="{BB962C8B-B14F-4D97-AF65-F5344CB8AC3E}">
        <p14:creationId xmlns:p14="http://schemas.microsoft.com/office/powerpoint/2010/main" val="3648801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081DD27C-BD2F-4C3B-9BAE-7DBE2D5430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417DE72C-5275-4296-AC6D-B06DE4CC4B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98731F18-AB0B-4E54-9B15-7BC28FABFF0B}"/>
              </a:ext>
            </a:extLst>
          </p:cNvPr>
          <p:cNvSpPr>
            <a:spLocks noGrp="1" noChangeArrowheads="1"/>
          </p:cNvSpPr>
          <p:nvPr>
            <p:ph type="sldNum" sz="quarter" idx="12"/>
          </p:nvPr>
        </p:nvSpPr>
        <p:spPr>
          <a:ln/>
        </p:spPr>
        <p:txBody>
          <a:bodyPr/>
          <a:lstStyle>
            <a:lvl1pPr>
              <a:defRPr/>
            </a:lvl1pPr>
          </a:lstStyle>
          <a:p>
            <a:pPr>
              <a:defRPr/>
            </a:pPr>
            <a:fld id="{C688BAA7-C868-4646-8B36-18CEEC7B2D85}" type="slidenum">
              <a:rPr lang="en-US" altLang="en-US"/>
              <a:pPr>
                <a:defRPr/>
              </a:pPr>
              <a:t>‹#›</a:t>
            </a:fld>
            <a:endParaRPr lang="en-US" altLang="en-US"/>
          </a:p>
        </p:txBody>
      </p:sp>
    </p:spTree>
    <p:extLst>
      <p:ext uri="{BB962C8B-B14F-4D97-AF65-F5344CB8AC3E}">
        <p14:creationId xmlns:p14="http://schemas.microsoft.com/office/powerpoint/2010/main" val="4172172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99EB5C53-398C-4FBC-956D-887E6BBC9E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23B65192-2886-412F-8486-1C586A3757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30A584F0-0467-4609-A7AD-A11A3A935B83}"/>
              </a:ext>
            </a:extLst>
          </p:cNvPr>
          <p:cNvSpPr>
            <a:spLocks noGrp="1" noChangeArrowheads="1"/>
          </p:cNvSpPr>
          <p:nvPr>
            <p:ph type="sldNum" sz="quarter" idx="12"/>
          </p:nvPr>
        </p:nvSpPr>
        <p:spPr>
          <a:ln/>
        </p:spPr>
        <p:txBody>
          <a:bodyPr/>
          <a:lstStyle>
            <a:lvl1pPr>
              <a:defRPr/>
            </a:lvl1pPr>
          </a:lstStyle>
          <a:p>
            <a:pPr>
              <a:defRPr/>
            </a:pPr>
            <a:fld id="{1FDF65E3-B922-427C-9E38-DAE69AD0E300}" type="slidenum">
              <a:rPr lang="en-US" altLang="en-US"/>
              <a:pPr>
                <a:defRPr/>
              </a:pPr>
              <a:t>‹#›</a:t>
            </a:fld>
            <a:endParaRPr lang="en-US" altLang="en-US"/>
          </a:p>
        </p:txBody>
      </p:sp>
    </p:spTree>
    <p:extLst>
      <p:ext uri="{BB962C8B-B14F-4D97-AF65-F5344CB8AC3E}">
        <p14:creationId xmlns:p14="http://schemas.microsoft.com/office/powerpoint/2010/main" val="329481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3">
            <a:extLst>
              <a:ext uri="{FF2B5EF4-FFF2-40B4-BE49-F238E27FC236}">
                <a16:creationId xmlns:a16="http://schemas.microsoft.com/office/drawing/2014/main" id="{72E353D4-5FF3-4128-A2AC-F006980C2E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90B9D946-579E-4703-AE24-8780D9CC4B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997D67CC-CD18-4674-B922-DC49976E81B3}"/>
              </a:ext>
            </a:extLst>
          </p:cNvPr>
          <p:cNvSpPr>
            <a:spLocks noGrp="1" noChangeArrowheads="1"/>
          </p:cNvSpPr>
          <p:nvPr>
            <p:ph type="sldNum" sz="quarter" idx="12"/>
          </p:nvPr>
        </p:nvSpPr>
        <p:spPr>
          <a:ln/>
        </p:spPr>
        <p:txBody>
          <a:bodyPr/>
          <a:lstStyle>
            <a:lvl1pPr>
              <a:defRPr/>
            </a:lvl1pPr>
          </a:lstStyle>
          <a:p>
            <a:pPr>
              <a:defRPr/>
            </a:pPr>
            <a:fld id="{6FB596D2-571D-49B7-BC49-FF0BA2BA9E07}" type="slidenum">
              <a:rPr lang="en-US" altLang="en-US"/>
              <a:pPr>
                <a:defRPr/>
              </a:pPr>
              <a:t>‹#›</a:t>
            </a:fld>
            <a:endParaRPr lang="en-US" altLang="en-US"/>
          </a:p>
        </p:txBody>
      </p:sp>
    </p:spTree>
    <p:extLst>
      <p:ext uri="{BB962C8B-B14F-4D97-AF65-F5344CB8AC3E}">
        <p14:creationId xmlns:p14="http://schemas.microsoft.com/office/powerpoint/2010/main" val="1270459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3">
            <a:extLst>
              <a:ext uri="{FF2B5EF4-FFF2-40B4-BE49-F238E27FC236}">
                <a16:creationId xmlns:a16="http://schemas.microsoft.com/office/drawing/2014/main" id="{E87B1748-11A2-4D0E-A042-148917B22D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0AFC4020-B36C-428C-9317-9D41AEBE2A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F658AC73-A0F1-4419-9E6C-24373C23D05A}"/>
              </a:ext>
            </a:extLst>
          </p:cNvPr>
          <p:cNvSpPr>
            <a:spLocks noGrp="1" noChangeArrowheads="1"/>
          </p:cNvSpPr>
          <p:nvPr>
            <p:ph type="sldNum" sz="quarter" idx="12"/>
          </p:nvPr>
        </p:nvSpPr>
        <p:spPr>
          <a:ln/>
        </p:spPr>
        <p:txBody>
          <a:bodyPr/>
          <a:lstStyle>
            <a:lvl1pPr>
              <a:defRPr/>
            </a:lvl1pPr>
          </a:lstStyle>
          <a:p>
            <a:pPr>
              <a:defRPr/>
            </a:pPr>
            <a:fld id="{42684966-C99A-47F8-845D-067122715A8C}" type="slidenum">
              <a:rPr lang="en-US" altLang="en-US"/>
              <a:pPr>
                <a:defRPr/>
              </a:pPr>
              <a:t>‹#›</a:t>
            </a:fld>
            <a:endParaRPr lang="en-US" altLang="en-US"/>
          </a:p>
        </p:txBody>
      </p:sp>
    </p:spTree>
    <p:extLst>
      <p:ext uri="{BB962C8B-B14F-4D97-AF65-F5344CB8AC3E}">
        <p14:creationId xmlns:p14="http://schemas.microsoft.com/office/powerpoint/2010/main" val="2439963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31ACD5A-E27B-47DC-9C8D-A5A5A0D90DAF}"/>
              </a:ext>
            </a:extLst>
          </p:cNvPr>
          <p:cNvGrpSpPr>
            <a:grpSpLocks/>
          </p:cNvGrpSpPr>
          <p:nvPr/>
        </p:nvGrpSpPr>
        <p:grpSpPr bwMode="auto">
          <a:xfrm>
            <a:off x="0" y="0"/>
            <a:ext cx="9142413" cy="6856413"/>
            <a:chOff x="0" y="0"/>
            <a:chExt cx="5759" cy="4319"/>
          </a:xfrm>
        </p:grpSpPr>
        <p:sp>
          <p:nvSpPr>
            <p:cNvPr id="5" name="Freeform 3">
              <a:extLst>
                <a:ext uri="{FF2B5EF4-FFF2-40B4-BE49-F238E27FC236}">
                  <a16:creationId xmlns:a16="http://schemas.microsoft.com/office/drawing/2014/main" id="{7B040B67-CE94-47C0-A13D-F799C43AA5D3}"/>
                </a:ext>
              </a:extLst>
            </p:cNvPr>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grpSp>
          <p:nvGrpSpPr>
            <p:cNvPr id="6" name="Group 4">
              <a:extLst>
                <a:ext uri="{FF2B5EF4-FFF2-40B4-BE49-F238E27FC236}">
                  <a16:creationId xmlns:a16="http://schemas.microsoft.com/office/drawing/2014/main" id="{6532640B-1C68-4EBE-BE34-2DCAEA7C1307}"/>
                </a:ext>
              </a:extLst>
            </p:cNvPr>
            <p:cNvGrpSpPr>
              <a:grpSpLocks/>
            </p:cNvGrpSpPr>
            <p:nvPr userDrawn="1"/>
          </p:nvGrpSpPr>
          <p:grpSpPr bwMode="auto">
            <a:xfrm>
              <a:off x="0" y="0"/>
              <a:ext cx="5759" cy="4319"/>
              <a:chOff x="0" y="0"/>
              <a:chExt cx="5759" cy="4319"/>
            </a:xfrm>
          </p:grpSpPr>
          <p:sp>
            <p:nvSpPr>
              <p:cNvPr id="7" name="Freeform 5">
                <a:extLst>
                  <a:ext uri="{FF2B5EF4-FFF2-40B4-BE49-F238E27FC236}">
                    <a16:creationId xmlns:a16="http://schemas.microsoft.com/office/drawing/2014/main" id="{B6842C2C-1F6B-4BB6-96F6-AE99506D613C}"/>
                  </a:ext>
                </a:extLst>
              </p:cNvPr>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8" name="Freeform 6">
                <a:extLst>
                  <a:ext uri="{FF2B5EF4-FFF2-40B4-BE49-F238E27FC236}">
                    <a16:creationId xmlns:a16="http://schemas.microsoft.com/office/drawing/2014/main" id="{CE5FBA24-D7FC-4650-9F4B-D206DDADBD97}"/>
                  </a:ext>
                </a:extLst>
              </p:cNvPr>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9" name="Freeform 7">
                <a:extLst>
                  <a:ext uri="{FF2B5EF4-FFF2-40B4-BE49-F238E27FC236}">
                    <a16:creationId xmlns:a16="http://schemas.microsoft.com/office/drawing/2014/main" id="{0FA5CFAC-8CCF-48CF-9EEB-9073F1F8B854}"/>
                  </a:ext>
                </a:extLst>
              </p:cNvPr>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10" name="Freeform 8">
                <a:extLst>
                  <a:ext uri="{FF2B5EF4-FFF2-40B4-BE49-F238E27FC236}">
                    <a16:creationId xmlns:a16="http://schemas.microsoft.com/office/drawing/2014/main" id="{4C18D3EB-F199-4426-908C-7627F35108D3}"/>
                  </a:ext>
                </a:extLst>
              </p:cNvPr>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11" name="Freeform 9">
                <a:extLst>
                  <a:ext uri="{FF2B5EF4-FFF2-40B4-BE49-F238E27FC236}">
                    <a16:creationId xmlns:a16="http://schemas.microsoft.com/office/drawing/2014/main" id="{D2D72BE6-CA08-4C67-8EBD-2033E25D3A15}"/>
                  </a:ext>
                </a:extLst>
              </p:cNvPr>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12" name="Freeform 10">
                <a:extLst>
                  <a:ext uri="{FF2B5EF4-FFF2-40B4-BE49-F238E27FC236}">
                    <a16:creationId xmlns:a16="http://schemas.microsoft.com/office/drawing/2014/main" id="{3A88CB6E-2969-4598-AFB0-DEC2F149435A}"/>
                  </a:ext>
                </a:extLst>
              </p:cNvPr>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13" name="Freeform 11">
                <a:extLst>
                  <a:ext uri="{FF2B5EF4-FFF2-40B4-BE49-F238E27FC236}">
                    <a16:creationId xmlns:a16="http://schemas.microsoft.com/office/drawing/2014/main" id="{9A50FA20-7FA9-4906-A66D-85E20124BD7A}"/>
                  </a:ext>
                </a:extLst>
              </p:cNvPr>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14" name="Freeform 12">
                <a:extLst>
                  <a:ext uri="{FF2B5EF4-FFF2-40B4-BE49-F238E27FC236}">
                    <a16:creationId xmlns:a16="http://schemas.microsoft.com/office/drawing/2014/main" id="{6951822F-CBF3-44DC-B564-30D21CA04E31}"/>
                  </a:ext>
                </a:extLst>
              </p:cNvPr>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15" name="Freeform 13">
                <a:extLst>
                  <a:ext uri="{FF2B5EF4-FFF2-40B4-BE49-F238E27FC236}">
                    <a16:creationId xmlns:a16="http://schemas.microsoft.com/office/drawing/2014/main" id="{3E1A2367-C7C5-4597-87CF-A14C3417B630}"/>
                  </a:ext>
                </a:extLst>
              </p:cNvPr>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16" name="Freeform 14">
                <a:extLst>
                  <a:ext uri="{FF2B5EF4-FFF2-40B4-BE49-F238E27FC236}">
                    <a16:creationId xmlns:a16="http://schemas.microsoft.com/office/drawing/2014/main" id="{106E44DA-DF7E-4EF4-83A9-360ED412F9D0}"/>
                  </a:ext>
                </a:extLst>
              </p:cNvPr>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17" name="Freeform 15">
                <a:extLst>
                  <a:ext uri="{FF2B5EF4-FFF2-40B4-BE49-F238E27FC236}">
                    <a16:creationId xmlns:a16="http://schemas.microsoft.com/office/drawing/2014/main" id="{EEE8944A-FCB1-49C1-B6A8-A4643E23B5F4}"/>
                  </a:ext>
                </a:extLst>
              </p:cNvPr>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18" name="Freeform 16">
                <a:extLst>
                  <a:ext uri="{FF2B5EF4-FFF2-40B4-BE49-F238E27FC236}">
                    <a16:creationId xmlns:a16="http://schemas.microsoft.com/office/drawing/2014/main" id="{35FC9553-EA9B-41C8-9C41-5ED39B8011AD}"/>
                  </a:ext>
                </a:extLst>
              </p:cNvPr>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19" name="Freeform 17">
                <a:extLst>
                  <a:ext uri="{FF2B5EF4-FFF2-40B4-BE49-F238E27FC236}">
                    <a16:creationId xmlns:a16="http://schemas.microsoft.com/office/drawing/2014/main" id="{74AB2A3B-5EDC-4F1B-A87F-7A8DB6EE9879}"/>
                  </a:ext>
                </a:extLst>
              </p:cNvPr>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20" name="Freeform 18">
                <a:extLst>
                  <a:ext uri="{FF2B5EF4-FFF2-40B4-BE49-F238E27FC236}">
                    <a16:creationId xmlns:a16="http://schemas.microsoft.com/office/drawing/2014/main" id="{AB834ACD-69D1-4D30-983E-6A36ADEB27E4}"/>
                  </a:ext>
                </a:extLst>
              </p:cNvPr>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21" name="Freeform 19">
                <a:extLst>
                  <a:ext uri="{FF2B5EF4-FFF2-40B4-BE49-F238E27FC236}">
                    <a16:creationId xmlns:a16="http://schemas.microsoft.com/office/drawing/2014/main" id="{61522574-A90D-4B69-857D-2D6CADD7ABB9}"/>
                  </a:ext>
                </a:extLst>
              </p:cNvPr>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22" name="Freeform 20">
                <a:extLst>
                  <a:ext uri="{FF2B5EF4-FFF2-40B4-BE49-F238E27FC236}">
                    <a16:creationId xmlns:a16="http://schemas.microsoft.com/office/drawing/2014/main" id="{1E7D1B26-68A4-46CD-99DB-8827BDB35AF6}"/>
                  </a:ext>
                </a:extLst>
              </p:cNvPr>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23" name="Freeform 21">
                <a:extLst>
                  <a:ext uri="{FF2B5EF4-FFF2-40B4-BE49-F238E27FC236}">
                    <a16:creationId xmlns:a16="http://schemas.microsoft.com/office/drawing/2014/main" id="{7408C94D-55AE-4CAF-8AB4-30D36AE47439}"/>
                  </a:ext>
                </a:extLst>
              </p:cNvPr>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24" name="Freeform 22">
                <a:extLst>
                  <a:ext uri="{FF2B5EF4-FFF2-40B4-BE49-F238E27FC236}">
                    <a16:creationId xmlns:a16="http://schemas.microsoft.com/office/drawing/2014/main" id="{9A4523FC-DA50-422B-A459-88F86894F57F}"/>
                  </a:ext>
                </a:extLst>
              </p:cNvPr>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25" name="Freeform 23">
                <a:extLst>
                  <a:ext uri="{FF2B5EF4-FFF2-40B4-BE49-F238E27FC236}">
                    <a16:creationId xmlns:a16="http://schemas.microsoft.com/office/drawing/2014/main" id="{1A3E7B6F-7ACF-4746-8693-E40D3494B0AF}"/>
                  </a:ext>
                </a:extLst>
              </p:cNvPr>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26" name="Freeform 24">
                <a:extLst>
                  <a:ext uri="{FF2B5EF4-FFF2-40B4-BE49-F238E27FC236}">
                    <a16:creationId xmlns:a16="http://schemas.microsoft.com/office/drawing/2014/main" id="{92D5619D-8617-45DE-AA55-A6AAEFF7BB0D}"/>
                  </a:ext>
                </a:extLst>
              </p:cNvPr>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27" name="Freeform 25">
                <a:extLst>
                  <a:ext uri="{FF2B5EF4-FFF2-40B4-BE49-F238E27FC236}">
                    <a16:creationId xmlns:a16="http://schemas.microsoft.com/office/drawing/2014/main" id="{36C31F3F-A907-4E4C-BC16-9F873CD9A53E}"/>
                  </a:ext>
                </a:extLst>
              </p:cNvPr>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28" name="Freeform 26">
                <a:extLst>
                  <a:ext uri="{FF2B5EF4-FFF2-40B4-BE49-F238E27FC236}">
                    <a16:creationId xmlns:a16="http://schemas.microsoft.com/office/drawing/2014/main" id="{BC289859-806D-467C-B5A6-5F8243A50C2F}"/>
                  </a:ext>
                </a:extLst>
              </p:cNvPr>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29" name="Freeform 27">
                <a:extLst>
                  <a:ext uri="{FF2B5EF4-FFF2-40B4-BE49-F238E27FC236}">
                    <a16:creationId xmlns:a16="http://schemas.microsoft.com/office/drawing/2014/main" id="{250D260B-D12C-47A0-A795-23028A3AFC83}"/>
                  </a:ext>
                </a:extLst>
              </p:cNvPr>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0" name="Freeform 28">
                <a:extLst>
                  <a:ext uri="{FF2B5EF4-FFF2-40B4-BE49-F238E27FC236}">
                    <a16:creationId xmlns:a16="http://schemas.microsoft.com/office/drawing/2014/main" id="{18976F47-9CEB-4F72-8AD8-A3A2209252F0}"/>
                  </a:ext>
                </a:extLst>
              </p:cNvPr>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1" name="Freeform 29">
                <a:extLst>
                  <a:ext uri="{FF2B5EF4-FFF2-40B4-BE49-F238E27FC236}">
                    <a16:creationId xmlns:a16="http://schemas.microsoft.com/office/drawing/2014/main" id="{ADE05F54-D78D-4E99-AB7A-BF4D899695C7}"/>
                  </a:ext>
                </a:extLst>
              </p:cNvPr>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grpSp>
            <p:nvGrpSpPr>
              <p:cNvPr id="32" name="Group 30">
                <a:extLst>
                  <a:ext uri="{FF2B5EF4-FFF2-40B4-BE49-F238E27FC236}">
                    <a16:creationId xmlns:a16="http://schemas.microsoft.com/office/drawing/2014/main" id="{7CA26D0F-B678-46F2-BB77-94282C0D0CF7}"/>
                  </a:ext>
                </a:extLst>
              </p:cNvPr>
              <p:cNvGrpSpPr>
                <a:grpSpLocks/>
              </p:cNvGrpSpPr>
              <p:nvPr/>
            </p:nvGrpSpPr>
            <p:grpSpPr bwMode="auto">
              <a:xfrm>
                <a:off x="0" y="0"/>
                <a:ext cx="5758" cy="1045"/>
                <a:chOff x="0" y="0"/>
                <a:chExt cx="5758" cy="1045"/>
              </a:xfrm>
            </p:grpSpPr>
            <p:sp>
              <p:nvSpPr>
                <p:cNvPr id="54" name="Freeform 31">
                  <a:extLst>
                    <a:ext uri="{FF2B5EF4-FFF2-40B4-BE49-F238E27FC236}">
                      <a16:creationId xmlns:a16="http://schemas.microsoft.com/office/drawing/2014/main" id="{48AEC2F4-0EAC-4694-864D-C619FC4F5F98}"/>
                    </a:ext>
                  </a:extLst>
                </p:cNvPr>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55" name="Freeform 32">
                  <a:extLst>
                    <a:ext uri="{FF2B5EF4-FFF2-40B4-BE49-F238E27FC236}">
                      <a16:creationId xmlns:a16="http://schemas.microsoft.com/office/drawing/2014/main" id="{B8ADC1EC-BC4A-44A2-A0A2-833C0DEDFC8D}"/>
                    </a:ext>
                  </a:extLst>
                </p:cNvPr>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56" name="Freeform 33">
                  <a:extLst>
                    <a:ext uri="{FF2B5EF4-FFF2-40B4-BE49-F238E27FC236}">
                      <a16:creationId xmlns:a16="http://schemas.microsoft.com/office/drawing/2014/main" id="{0FBB142B-D021-4DD3-A452-61C2BEAE3F6D}"/>
                    </a:ext>
                  </a:extLst>
                </p:cNvPr>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57" name="Freeform 34">
                  <a:extLst>
                    <a:ext uri="{FF2B5EF4-FFF2-40B4-BE49-F238E27FC236}">
                      <a16:creationId xmlns:a16="http://schemas.microsoft.com/office/drawing/2014/main" id="{96BE39CB-7248-49AE-9B25-0225030E874B}"/>
                    </a:ext>
                  </a:extLst>
                </p:cNvPr>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58" name="Freeform 35">
                  <a:extLst>
                    <a:ext uri="{FF2B5EF4-FFF2-40B4-BE49-F238E27FC236}">
                      <a16:creationId xmlns:a16="http://schemas.microsoft.com/office/drawing/2014/main" id="{A6BFDF33-0AD3-410E-A5BA-D11012A56BC0}"/>
                    </a:ext>
                  </a:extLst>
                </p:cNvPr>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59" name="Freeform 36">
                  <a:extLst>
                    <a:ext uri="{FF2B5EF4-FFF2-40B4-BE49-F238E27FC236}">
                      <a16:creationId xmlns:a16="http://schemas.microsoft.com/office/drawing/2014/main" id="{A5574ACA-C757-4B07-85CF-37B670A97441}"/>
                    </a:ext>
                  </a:extLst>
                </p:cNvPr>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60" name="Freeform 37">
                  <a:extLst>
                    <a:ext uri="{FF2B5EF4-FFF2-40B4-BE49-F238E27FC236}">
                      <a16:creationId xmlns:a16="http://schemas.microsoft.com/office/drawing/2014/main" id="{3A03A0AC-3D6D-4C1E-A541-4C83DC4EDA59}"/>
                    </a:ext>
                  </a:extLst>
                </p:cNvPr>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61" name="Freeform 38">
                  <a:extLst>
                    <a:ext uri="{FF2B5EF4-FFF2-40B4-BE49-F238E27FC236}">
                      <a16:creationId xmlns:a16="http://schemas.microsoft.com/office/drawing/2014/main" id="{8C5F14FD-C144-4F29-BA2D-5F0BF2E3830C}"/>
                    </a:ext>
                  </a:extLst>
                </p:cNvPr>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62" name="Freeform 39">
                  <a:extLst>
                    <a:ext uri="{FF2B5EF4-FFF2-40B4-BE49-F238E27FC236}">
                      <a16:creationId xmlns:a16="http://schemas.microsoft.com/office/drawing/2014/main" id="{3063BA58-6524-4D96-A7D9-6B3C9447C6C5}"/>
                    </a:ext>
                  </a:extLst>
                </p:cNvPr>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63" name="Freeform 40">
                  <a:extLst>
                    <a:ext uri="{FF2B5EF4-FFF2-40B4-BE49-F238E27FC236}">
                      <a16:creationId xmlns:a16="http://schemas.microsoft.com/office/drawing/2014/main" id="{22E00AA9-91C5-446E-AC9A-5EC12275EEFD}"/>
                    </a:ext>
                  </a:extLst>
                </p:cNvPr>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64" name="Freeform 41">
                  <a:extLst>
                    <a:ext uri="{FF2B5EF4-FFF2-40B4-BE49-F238E27FC236}">
                      <a16:creationId xmlns:a16="http://schemas.microsoft.com/office/drawing/2014/main" id="{D91E0E6F-4674-4B10-AF6F-BEA0705536C2}"/>
                    </a:ext>
                  </a:extLst>
                </p:cNvPr>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65" name="Freeform 42">
                  <a:extLst>
                    <a:ext uri="{FF2B5EF4-FFF2-40B4-BE49-F238E27FC236}">
                      <a16:creationId xmlns:a16="http://schemas.microsoft.com/office/drawing/2014/main" id="{00B4530D-BBF5-4EDC-82D5-006D4EAF617F}"/>
                    </a:ext>
                  </a:extLst>
                </p:cNvPr>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66" name="Freeform 43">
                  <a:extLst>
                    <a:ext uri="{FF2B5EF4-FFF2-40B4-BE49-F238E27FC236}">
                      <a16:creationId xmlns:a16="http://schemas.microsoft.com/office/drawing/2014/main" id="{6B20CDEE-4FAC-4827-BDFE-C985B339177A}"/>
                    </a:ext>
                  </a:extLst>
                </p:cNvPr>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67" name="Freeform 44">
                  <a:extLst>
                    <a:ext uri="{FF2B5EF4-FFF2-40B4-BE49-F238E27FC236}">
                      <a16:creationId xmlns:a16="http://schemas.microsoft.com/office/drawing/2014/main" id="{FA3F84D1-5EE9-4C39-9341-AC2A91B833EF}"/>
                    </a:ext>
                  </a:extLst>
                </p:cNvPr>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68" name="Freeform 45">
                  <a:extLst>
                    <a:ext uri="{FF2B5EF4-FFF2-40B4-BE49-F238E27FC236}">
                      <a16:creationId xmlns:a16="http://schemas.microsoft.com/office/drawing/2014/main" id="{A86A961D-86BC-4A68-AD91-9B4042160E80}"/>
                    </a:ext>
                  </a:extLst>
                </p:cNvPr>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grpSp>
          <p:grpSp>
            <p:nvGrpSpPr>
              <p:cNvPr id="33" name="Group 46">
                <a:extLst>
                  <a:ext uri="{FF2B5EF4-FFF2-40B4-BE49-F238E27FC236}">
                    <a16:creationId xmlns:a16="http://schemas.microsoft.com/office/drawing/2014/main" id="{52C0D38A-8E5D-4980-A7A6-9ABAE3D167C8}"/>
                  </a:ext>
                </a:extLst>
              </p:cNvPr>
              <p:cNvGrpSpPr>
                <a:grpSpLocks/>
              </p:cNvGrpSpPr>
              <p:nvPr/>
            </p:nvGrpSpPr>
            <p:grpSpPr bwMode="auto">
              <a:xfrm>
                <a:off x="0" y="558"/>
                <a:ext cx="5758" cy="487"/>
                <a:chOff x="0" y="558"/>
                <a:chExt cx="5758" cy="487"/>
              </a:xfrm>
            </p:grpSpPr>
            <p:sp>
              <p:nvSpPr>
                <p:cNvPr id="52" name="Freeform 47">
                  <a:extLst>
                    <a:ext uri="{FF2B5EF4-FFF2-40B4-BE49-F238E27FC236}">
                      <a16:creationId xmlns:a16="http://schemas.microsoft.com/office/drawing/2014/main" id="{EC9EFB0F-705B-41B7-A3DB-82CEBE70B3EE}"/>
                    </a:ext>
                  </a:extLst>
                </p:cNvPr>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3" name="Freeform 48">
                  <a:extLst>
                    <a:ext uri="{FF2B5EF4-FFF2-40B4-BE49-F238E27FC236}">
                      <a16:creationId xmlns:a16="http://schemas.microsoft.com/office/drawing/2014/main" id="{5962EF80-6DC8-4524-BAF8-EA49CB7EF13E}"/>
                    </a:ext>
                  </a:extLst>
                </p:cNvPr>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34" name="Group 49">
                <a:extLst>
                  <a:ext uri="{FF2B5EF4-FFF2-40B4-BE49-F238E27FC236}">
                    <a16:creationId xmlns:a16="http://schemas.microsoft.com/office/drawing/2014/main" id="{0300B02D-EA93-45FA-9330-35B1530EB7D9}"/>
                  </a:ext>
                </a:extLst>
              </p:cNvPr>
              <p:cNvGrpSpPr>
                <a:grpSpLocks/>
              </p:cNvGrpSpPr>
              <p:nvPr/>
            </p:nvGrpSpPr>
            <p:grpSpPr bwMode="auto">
              <a:xfrm>
                <a:off x="264" y="1039"/>
                <a:ext cx="5200" cy="3280"/>
                <a:chOff x="264" y="1039"/>
                <a:chExt cx="5200" cy="3280"/>
              </a:xfrm>
            </p:grpSpPr>
            <p:sp>
              <p:nvSpPr>
                <p:cNvPr id="43" name="Freeform 50">
                  <a:extLst>
                    <a:ext uri="{FF2B5EF4-FFF2-40B4-BE49-F238E27FC236}">
                      <a16:creationId xmlns:a16="http://schemas.microsoft.com/office/drawing/2014/main" id="{C4F7BC7C-FE70-4BAB-9343-47A3008E8C40}"/>
                    </a:ext>
                  </a:extLst>
                </p:cNvPr>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44" name="Freeform 51">
                  <a:extLst>
                    <a:ext uri="{FF2B5EF4-FFF2-40B4-BE49-F238E27FC236}">
                      <a16:creationId xmlns:a16="http://schemas.microsoft.com/office/drawing/2014/main" id="{BCFD0E9E-36F2-47E5-85DD-061F04BFFCA1}"/>
                    </a:ext>
                  </a:extLst>
                </p:cNvPr>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45" name="Freeform 52">
                  <a:extLst>
                    <a:ext uri="{FF2B5EF4-FFF2-40B4-BE49-F238E27FC236}">
                      <a16:creationId xmlns:a16="http://schemas.microsoft.com/office/drawing/2014/main" id="{936A6471-CB16-4B3B-A343-F29BDC16AD6B}"/>
                    </a:ext>
                  </a:extLst>
                </p:cNvPr>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46" name="Freeform 53">
                  <a:extLst>
                    <a:ext uri="{FF2B5EF4-FFF2-40B4-BE49-F238E27FC236}">
                      <a16:creationId xmlns:a16="http://schemas.microsoft.com/office/drawing/2014/main" id="{B040C0FC-7733-4B26-A761-3DAB0E4919D7}"/>
                    </a:ext>
                  </a:extLst>
                </p:cNvPr>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47" name="Freeform 54">
                  <a:extLst>
                    <a:ext uri="{FF2B5EF4-FFF2-40B4-BE49-F238E27FC236}">
                      <a16:creationId xmlns:a16="http://schemas.microsoft.com/office/drawing/2014/main" id="{9C17145C-8C53-46C5-9CCD-3E6FB9F8E86E}"/>
                    </a:ext>
                  </a:extLst>
                </p:cNvPr>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48" name="Freeform 55">
                  <a:extLst>
                    <a:ext uri="{FF2B5EF4-FFF2-40B4-BE49-F238E27FC236}">
                      <a16:creationId xmlns:a16="http://schemas.microsoft.com/office/drawing/2014/main" id="{AED52519-E6B8-43D6-9D21-EE33E6105C25}"/>
                    </a:ext>
                  </a:extLst>
                </p:cNvPr>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49" name="Freeform 56">
                  <a:extLst>
                    <a:ext uri="{FF2B5EF4-FFF2-40B4-BE49-F238E27FC236}">
                      <a16:creationId xmlns:a16="http://schemas.microsoft.com/office/drawing/2014/main" id="{A8B35714-5E4B-4402-8E94-43F4D3B9F585}"/>
                    </a:ext>
                  </a:extLst>
                </p:cNvPr>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50" name="Freeform 57">
                  <a:extLst>
                    <a:ext uri="{FF2B5EF4-FFF2-40B4-BE49-F238E27FC236}">
                      <a16:creationId xmlns:a16="http://schemas.microsoft.com/office/drawing/2014/main" id="{8F2CCB96-B7F4-45F0-B542-88323934485B}"/>
                    </a:ext>
                  </a:extLst>
                </p:cNvPr>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51" name="Freeform 58">
                  <a:extLst>
                    <a:ext uri="{FF2B5EF4-FFF2-40B4-BE49-F238E27FC236}">
                      <a16:creationId xmlns:a16="http://schemas.microsoft.com/office/drawing/2014/main" id="{7EEDD36B-55CE-49F6-A748-D3C9711149EC}"/>
                    </a:ext>
                  </a:extLst>
                </p:cNvPr>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grpSp>
          <p:sp>
            <p:nvSpPr>
              <p:cNvPr id="35" name="Freeform 59">
                <a:extLst>
                  <a:ext uri="{FF2B5EF4-FFF2-40B4-BE49-F238E27FC236}">
                    <a16:creationId xmlns:a16="http://schemas.microsoft.com/office/drawing/2014/main" id="{B01BFDBF-17EF-4858-8EF8-BB01F8FC789D}"/>
                  </a:ext>
                </a:extLst>
              </p:cNvPr>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6" name="Freeform 60">
                <a:extLst>
                  <a:ext uri="{FF2B5EF4-FFF2-40B4-BE49-F238E27FC236}">
                    <a16:creationId xmlns:a16="http://schemas.microsoft.com/office/drawing/2014/main" id="{F6402EEF-4FCF-46D9-89BF-6FE5DFAE4ABE}"/>
                  </a:ext>
                </a:extLst>
              </p:cNvPr>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7" name="Freeform 61">
                <a:extLst>
                  <a:ext uri="{FF2B5EF4-FFF2-40B4-BE49-F238E27FC236}">
                    <a16:creationId xmlns:a16="http://schemas.microsoft.com/office/drawing/2014/main" id="{7959F8E4-B4ED-4507-9B41-461CADB95F35}"/>
                  </a:ext>
                </a:extLst>
              </p:cNvPr>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 name="Freeform 62">
                <a:extLst>
                  <a:ext uri="{FF2B5EF4-FFF2-40B4-BE49-F238E27FC236}">
                    <a16:creationId xmlns:a16="http://schemas.microsoft.com/office/drawing/2014/main" id="{1878CD7D-CE90-42B2-9F66-5D7A42E3F5EE}"/>
                  </a:ext>
                </a:extLst>
              </p:cNvPr>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9" name="Freeform 63">
                <a:extLst>
                  <a:ext uri="{FF2B5EF4-FFF2-40B4-BE49-F238E27FC236}">
                    <a16:creationId xmlns:a16="http://schemas.microsoft.com/office/drawing/2014/main" id="{D85EA032-52AC-48D3-9BB6-112AA370CECB}"/>
                  </a:ext>
                </a:extLst>
              </p:cNvPr>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40" name="Freeform 64">
                <a:extLst>
                  <a:ext uri="{FF2B5EF4-FFF2-40B4-BE49-F238E27FC236}">
                    <a16:creationId xmlns:a16="http://schemas.microsoft.com/office/drawing/2014/main" id="{B4160B13-2058-4851-8682-F43885761F75}"/>
                  </a:ext>
                </a:extLst>
              </p:cNvPr>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 name="Freeform 65">
                <a:extLst>
                  <a:ext uri="{FF2B5EF4-FFF2-40B4-BE49-F238E27FC236}">
                    <a16:creationId xmlns:a16="http://schemas.microsoft.com/office/drawing/2014/main" id="{7338893F-8DEA-413E-9A7F-AAE8D94FE5CB}"/>
                  </a:ext>
                </a:extLst>
              </p:cNvPr>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2" name="Freeform 66">
                <a:extLst>
                  <a:ext uri="{FF2B5EF4-FFF2-40B4-BE49-F238E27FC236}">
                    <a16:creationId xmlns:a16="http://schemas.microsoft.com/office/drawing/2014/main" id="{2CCCA6C1-A62F-4699-AAB7-5383BAB8E4F2}"/>
                  </a:ext>
                </a:extLst>
              </p:cNvPr>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
        <p:nvSpPr>
          <p:cNvPr id="38979"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en-US"/>
              <a:t>Click to edit Master title style</a:t>
            </a:r>
          </a:p>
        </p:txBody>
      </p:sp>
      <p:sp>
        <p:nvSpPr>
          <p:cNvPr id="38980"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9" name="Rectangle 69">
            <a:extLst>
              <a:ext uri="{FF2B5EF4-FFF2-40B4-BE49-F238E27FC236}">
                <a16:creationId xmlns:a16="http://schemas.microsoft.com/office/drawing/2014/main" id="{2EA51745-5484-4A97-AC7C-36DC0CE834D1}"/>
              </a:ext>
            </a:extLst>
          </p:cNvPr>
          <p:cNvSpPr>
            <a:spLocks noGrp="1" noChangeArrowheads="1"/>
          </p:cNvSpPr>
          <p:nvPr>
            <p:ph type="dt" sz="quarter" idx="10"/>
          </p:nvPr>
        </p:nvSpPr>
        <p:spPr/>
        <p:txBody>
          <a:bodyPr/>
          <a:lstStyle>
            <a:lvl1pPr>
              <a:defRPr/>
            </a:lvl1pPr>
          </a:lstStyle>
          <a:p>
            <a:pPr>
              <a:defRPr/>
            </a:pPr>
            <a:endParaRPr lang="en-US"/>
          </a:p>
        </p:txBody>
      </p:sp>
      <p:sp>
        <p:nvSpPr>
          <p:cNvPr id="70" name="Rectangle 70">
            <a:extLst>
              <a:ext uri="{FF2B5EF4-FFF2-40B4-BE49-F238E27FC236}">
                <a16:creationId xmlns:a16="http://schemas.microsoft.com/office/drawing/2014/main" id="{25413D8E-2A15-4A17-A280-9E60157BF5B3}"/>
              </a:ext>
            </a:extLst>
          </p:cNvPr>
          <p:cNvSpPr>
            <a:spLocks noGrp="1" noChangeArrowheads="1"/>
          </p:cNvSpPr>
          <p:nvPr>
            <p:ph type="ftr" sz="quarter" idx="11"/>
          </p:nvPr>
        </p:nvSpPr>
        <p:spPr/>
        <p:txBody>
          <a:bodyPr/>
          <a:lstStyle>
            <a:lvl1pPr>
              <a:defRPr/>
            </a:lvl1pPr>
          </a:lstStyle>
          <a:p>
            <a:pPr>
              <a:defRPr/>
            </a:pPr>
            <a:endParaRPr lang="en-US"/>
          </a:p>
        </p:txBody>
      </p:sp>
      <p:sp>
        <p:nvSpPr>
          <p:cNvPr id="71" name="Rectangle 71">
            <a:extLst>
              <a:ext uri="{FF2B5EF4-FFF2-40B4-BE49-F238E27FC236}">
                <a16:creationId xmlns:a16="http://schemas.microsoft.com/office/drawing/2014/main" id="{1F8EA31D-12EC-48C0-9405-68EC4767AF21}"/>
              </a:ext>
            </a:extLst>
          </p:cNvPr>
          <p:cNvSpPr>
            <a:spLocks noGrp="1" noChangeArrowheads="1"/>
          </p:cNvSpPr>
          <p:nvPr>
            <p:ph type="sldNum" sz="quarter" idx="12"/>
          </p:nvPr>
        </p:nvSpPr>
        <p:spPr/>
        <p:txBody>
          <a:bodyPr/>
          <a:lstStyle>
            <a:lvl1pPr>
              <a:defRPr smtClean="0"/>
            </a:lvl1pPr>
          </a:lstStyle>
          <a:p>
            <a:pPr>
              <a:defRPr/>
            </a:pPr>
            <a:fld id="{3A9C13A1-5D60-4596-9475-A59A3E84B77E}" type="slidenum">
              <a:rPr lang="en-US" altLang="en-US"/>
              <a:pPr>
                <a:defRPr/>
              </a:pPr>
              <a:t>‹#›</a:t>
            </a:fld>
            <a:endParaRPr lang="en-US" altLang="en-US"/>
          </a:p>
        </p:txBody>
      </p:sp>
    </p:spTree>
    <p:extLst>
      <p:ext uri="{BB962C8B-B14F-4D97-AF65-F5344CB8AC3E}">
        <p14:creationId xmlns:p14="http://schemas.microsoft.com/office/powerpoint/2010/main" val="597173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8">
            <a:extLst>
              <a:ext uri="{FF2B5EF4-FFF2-40B4-BE49-F238E27FC236}">
                <a16:creationId xmlns:a16="http://schemas.microsoft.com/office/drawing/2014/main" id="{19AACE55-A360-400D-886A-6BC1A6FD24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D495DF49-DBC9-4714-84D2-39283848B2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7C51CF8F-E865-49CD-97EB-A3B009469DEA}"/>
              </a:ext>
            </a:extLst>
          </p:cNvPr>
          <p:cNvSpPr>
            <a:spLocks noGrp="1" noChangeArrowheads="1"/>
          </p:cNvSpPr>
          <p:nvPr>
            <p:ph type="sldNum" sz="quarter" idx="12"/>
          </p:nvPr>
        </p:nvSpPr>
        <p:spPr>
          <a:ln/>
        </p:spPr>
        <p:txBody>
          <a:bodyPr/>
          <a:lstStyle>
            <a:lvl1pPr>
              <a:defRPr/>
            </a:lvl1pPr>
          </a:lstStyle>
          <a:p>
            <a:pPr>
              <a:defRPr/>
            </a:pPr>
            <a:fld id="{67F1DFDB-6659-464F-8331-67C49BBA267C}" type="slidenum">
              <a:rPr lang="en-US" altLang="en-US"/>
              <a:pPr>
                <a:defRPr/>
              </a:pPr>
              <a:t>‹#›</a:t>
            </a:fld>
            <a:endParaRPr lang="en-US" altLang="en-US"/>
          </a:p>
        </p:txBody>
      </p:sp>
    </p:spTree>
    <p:extLst>
      <p:ext uri="{BB962C8B-B14F-4D97-AF65-F5344CB8AC3E}">
        <p14:creationId xmlns:p14="http://schemas.microsoft.com/office/powerpoint/2010/main" val="3244229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a:extLst>
              <a:ext uri="{FF2B5EF4-FFF2-40B4-BE49-F238E27FC236}">
                <a16:creationId xmlns:a16="http://schemas.microsoft.com/office/drawing/2014/main" id="{9A5709EE-4A46-4E6C-87FC-A62DB18A27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39483C88-A27C-42C6-ADA2-A6D1309E0F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6E6BA749-63EF-4A83-BD5A-6D462F03B082}"/>
              </a:ext>
            </a:extLst>
          </p:cNvPr>
          <p:cNvSpPr>
            <a:spLocks noGrp="1" noChangeArrowheads="1"/>
          </p:cNvSpPr>
          <p:nvPr>
            <p:ph type="sldNum" sz="quarter" idx="12"/>
          </p:nvPr>
        </p:nvSpPr>
        <p:spPr>
          <a:ln/>
        </p:spPr>
        <p:txBody>
          <a:bodyPr/>
          <a:lstStyle>
            <a:lvl1pPr>
              <a:defRPr/>
            </a:lvl1pPr>
          </a:lstStyle>
          <a:p>
            <a:pPr>
              <a:defRPr/>
            </a:pPr>
            <a:fld id="{BD6C0F95-61B5-4C3A-8EEB-CF564FC0FEB8}" type="slidenum">
              <a:rPr lang="en-US" altLang="en-US"/>
              <a:pPr>
                <a:defRPr/>
              </a:pPr>
              <a:t>‹#›</a:t>
            </a:fld>
            <a:endParaRPr lang="en-US" altLang="en-US"/>
          </a:p>
        </p:txBody>
      </p:sp>
    </p:spTree>
    <p:extLst>
      <p:ext uri="{BB962C8B-B14F-4D97-AF65-F5344CB8AC3E}">
        <p14:creationId xmlns:p14="http://schemas.microsoft.com/office/powerpoint/2010/main" val="1282669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8">
            <a:extLst>
              <a:ext uri="{FF2B5EF4-FFF2-40B4-BE49-F238E27FC236}">
                <a16:creationId xmlns:a16="http://schemas.microsoft.com/office/drawing/2014/main" id="{7A680A49-6F7F-4D97-8230-7F8BCF3773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D8E2669E-0164-4AB7-968D-4425C54BBA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0">
            <a:extLst>
              <a:ext uri="{FF2B5EF4-FFF2-40B4-BE49-F238E27FC236}">
                <a16:creationId xmlns:a16="http://schemas.microsoft.com/office/drawing/2014/main" id="{B246AAF8-3021-4FDF-8A16-44D0631FB3D4}"/>
              </a:ext>
            </a:extLst>
          </p:cNvPr>
          <p:cNvSpPr>
            <a:spLocks noGrp="1" noChangeArrowheads="1"/>
          </p:cNvSpPr>
          <p:nvPr>
            <p:ph type="sldNum" sz="quarter" idx="12"/>
          </p:nvPr>
        </p:nvSpPr>
        <p:spPr>
          <a:ln/>
        </p:spPr>
        <p:txBody>
          <a:bodyPr/>
          <a:lstStyle>
            <a:lvl1pPr>
              <a:defRPr/>
            </a:lvl1pPr>
          </a:lstStyle>
          <a:p>
            <a:pPr>
              <a:defRPr/>
            </a:pPr>
            <a:fld id="{598062A5-5DD5-470A-97F8-1A81B97C12DF}" type="slidenum">
              <a:rPr lang="en-US" altLang="en-US"/>
              <a:pPr>
                <a:defRPr/>
              </a:pPr>
              <a:t>‹#›</a:t>
            </a:fld>
            <a:endParaRPr lang="en-US" altLang="en-US"/>
          </a:p>
        </p:txBody>
      </p:sp>
    </p:spTree>
    <p:extLst>
      <p:ext uri="{BB962C8B-B14F-4D97-AF65-F5344CB8AC3E}">
        <p14:creationId xmlns:p14="http://schemas.microsoft.com/office/powerpoint/2010/main" val="1103442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8">
            <a:extLst>
              <a:ext uri="{FF2B5EF4-FFF2-40B4-BE49-F238E27FC236}">
                <a16:creationId xmlns:a16="http://schemas.microsoft.com/office/drawing/2014/main" id="{17EEE4B4-3FAB-4074-92CF-989E6076671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9">
            <a:extLst>
              <a:ext uri="{FF2B5EF4-FFF2-40B4-BE49-F238E27FC236}">
                <a16:creationId xmlns:a16="http://schemas.microsoft.com/office/drawing/2014/main" id="{5A26EA61-8AF5-43B2-8036-A1632BA219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0">
            <a:extLst>
              <a:ext uri="{FF2B5EF4-FFF2-40B4-BE49-F238E27FC236}">
                <a16:creationId xmlns:a16="http://schemas.microsoft.com/office/drawing/2014/main" id="{469B435B-F4C6-4ACC-8E4F-1C8E78B472A4}"/>
              </a:ext>
            </a:extLst>
          </p:cNvPr>
          <p:cNvSpPr>
            <a:spLocks noGrp="1" noChangeArrowheads="1"/>
          </p:cNvSpPr>
          <p:nvPr>
            <p:ph type="sldNum" sz="quarter" idx="12"/>
          </p:nvPr>
        </p:nvSpPr>
        <p:spPr>
          <a:ln/>
        </p:spPr>
        <p:txBody>
          <a:bodyPr/>
          <a:lstStyle>
            <a:lvl1pPr>
              <a:defRPr/>
            </a:lvl1pPr>
          </a:lstStyle>
          <a:p>
            <a:pPr>
              <a:defRPr/>
            </a:pPr>
            <a:fld id="{C0B6FE80-FD1C-4025-950B-AF2E60123322}" type="slidenum">
              <a:rPr lang="en-US" altLang="en-US"/>
              <a:pPr>
                <a:defRPr/>
              </a:pPr>
              <a:t>‹#›</a:t>
            </a:fld>
            <a:endParaRPr lang="en-US" altLang="en-US"/>
          </a:p>
        </p:txBody>
      </p:sp>
    </p:spTree>
    <p:extLst>
      <p:ext uri="{BB962C8B-B14F-4D97-AF65-F5344CB8AC3E}">
        <p14:creationId xmlns:p14="http://schemas.microsoft.com/office/powerpoint/2010/main" val="1333195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8">
            <a:extLst>
              <a:ext uri="{FF2B5EF4-FFF2-40B4-BE49-F238E27FC236}">
                <a16:creationId xmlns:a16="http://schemas.microsoft.com/office/drawing/2014/main" id="{4F47F716-0F2E-47CC-991E-52F1A30C9D1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9">
            <a:extLst>
              <a:ext uri="{FF2B5EF4-FFF2-40B4-BE49-F238E27FC236}">
                <a16:creationId xmlns:a16="http://schemas.microsoft.com/office/drawing/2014/main" id="{BB0148E1-A9A7-49FB-9F17-6DDD5BA4AE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BD2268B2-8FD0-4767-8851-8073218BD666}"/>
              </a:ext>
            </a:extLst>
          </p:cNvPr>
          <p:cNvSpPr>
            <a:spLocks noGrp="1" noChangeArrowheads="1"/>
          </p:cNvSpPr>
          <p:nvPr>
            <p:ph type="sldNum" sz="quarter" idx="12"/>
          </p:nvPr>
        </p:nvSpPr>
        <p:spPr>
          <a:ln/>
        </p:spPr>
        <p:txBody>
          <a:bodyPr/>
          <a:lstStyle>
            <a:lvl1pPr>
              <a:defRPr/>
            </a:lvl1pPr>
          </a:lstStyle>
          <a:p>
            <a:pPr>
              <a:defRPr/>
            </a:pPr>
            <a:fld id="{C8CE137E-5C23-4A01-8ABD-D0F65BE07ADF}" type="slidenum">
              <a:rPr lang="en-US" altLang="en-US"/>
              <a:pPr>
                <a:defRPr/>
              </a:pPr>
              <a:t>‹#›</a:t>
            </a:fld>
            <a:endParaRPr lang="en-US" altLang="en-US"/>
          </a:p>
        </p:txBody>
      </p:sp>
    </p:spTree>
    <p:extLst>
      <p:ext uri="{BB962C8B-B14F-4D97-AF65-F5344CB8AC3E}">
        <p14:creationId xmlns:p14="http://schemas.microsoft.com/office/powerpoint/2010/main" val="335995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61F94445-EA5E-49D8-A429-8E88D8FE68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B0666B-2CC9-4304-AFF3-D0C5428ABF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CECB7B-1BB6-4E99-BB9D-0CA9508138A4}"/>
              </a:ext>
            </a:extLst>
          </p:cNvPr>
          <p:cNvSpPr>
            <a:spLocks noGrp="1" noChangeArrowheads="1"/>
          </p:cNvSpPr>
          <p:nvPr>
            <p:ph type="sldNum" sz="quarter" idx="12"/>
          </p:nvPr>
        </p:nvSpPr>
        <p:spPr>
          <a:ln/>
        </p:spPr>
        <p:txBody>
          <a:bodyPr/>
          <a:lstStyle>
            <a:lvl1pPr>
              <a:defRPr/>
            </a:lvl1pPr>
          </a:lstStyle>
          <a:p>
            <a:pPr>
              <a:defRPr/>
            </a:pPr>
            <a:fld id="{B863F186-D8C6-416A-93D5-FA09DF47A1B8}" type="slidenum">
              <a:rPr lang="en-US" altLang="en-US"/>
              <a:pPr>
                <a:defRPr/>
              </a:pPr>
              <a:t>‹#›</a:t>
            </a:fld>
            <a:endParaRPr lang="en-US" altLang="en-US"/>
          </a:p>
        </p:txBody>
      </p:sp>
    </p:spTree>
    <p:extLst>
      <p:ext uri="{BB962C8B-B14F-4D97-AF65-F5344CB8AC3E}">
        <p14:creationId xmlns:p14="http://schemas.microsoft.com/office/powerpoint/2010/main" val="3368540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a:extLst>
              <a:ext uri="{FF2B5EF4-FFF2-40B4-BE49-F238E27FC236}">
                <a16:creationId xmlns:a16="http://schemas.microsoft.com/office/drawing/2014/main" id="{893753CA-ABD3-4926-8275-4CDD1AA3D7B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9">
            <a:extLst>
              <a:ext uri="{FF2B5EF4-FFF2-40B4-BE49-F238E27FC236}">
                <a16:creationId xmlns:a16="http://schemas.microsoft.com/office/drawing/2014/main" id="{817C3FE1-88F0-48FD-80A0-E4EED8DD2C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0">
            <a:extLst>
              <a:ext uri="{FF2B5EF4-FFF2-40B4-BE49-F238E27FC236}">
                <a16:creationId xmlns:a16="http://schemas.microsoft.com/office/drawing/2014/main" id="{BF8A62EE-DDD1-4470-8AE8-430B676DE945}"/>
              </a:ext>
            </a:extLst>
          </p:cNvPr>
          <p:cNvSpPr>
            <a:spLocks noGrp="1" noChangeArrowheads="1"/>
          </p:cNvSpPr>
          <p:nvPr>
            <p:ph type="sldNum" sz="quarter" idx="12"/>
          </p:nvPr>
        </p:nvSpPr>
        <p:spPr>
          <a:ln/>
        </p:spPr>
        <p:txBody>
          <a:bodyPr/>
          <a:lstStyle>
            <a:lvl1pPr>
              <a:defRPr/>
            </a:lvl1pPr>
          </a:lstStyle>
          <a:p>
            <a:pPr>
              <a:defRPr/>
            </a:pPr>
            <a:fld id="{74E38A77-0808-4EA9-BF9B-DBF3368A4CF2}" type="slidenum">
              <a:rPr lang="en-US" altLang="en-US"/>
              <a:pPr>
                <a:defRPr/>
              </a:pPr>
              <a:t>‹#›</a:t>
            </a:fld>
            <a:endParaRPr lang="en-US" altLang="en-US"/>
          </a:p>
        </p:txBody>
      </p:sp>
    </p:spTree>
    <p:extLst>
      <p:ext uri="{BB962C8B-B14F-4D97-AF65-F5344CB8AC3E}">
        <p14:creationId xmlns:p14="http://schemas.microsoft.com/office/powerpoint/2010/main" val="1073231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97ADA6AC-45E7-42D4-94AE-6633D64731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0B224343-779C-42AA-BC82-5520CED0D8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0">
            <a:extLst>
              <a:ext uri="{FF2B5EF4-FFF2-40B4-BE49-F238E27FC236}">
                <a16:creationId xmlns:a16="http://schemas.microsoft.com/office/drawing/2014/main" id="{EC24DFC1-B899-4B4A-82F2-FBA61B01E0CC}"/>
              </a:ext>
            </a:extLst>
          </p:cNvPr>
          <p:cNvSpPr>
            <a:spLocks noGrp="1" noChangeArrowheads="1"/>
          </p:cNvSpPr>
          <p:nvPr>
            <p:ph type="sldNum" sz="quarter" idx="12"/>
          </p:nvPr>
        </p:nvSpPr>
        <p:spPr>
          <a:ln/>
        </p:spPr>
        <p:txBody>
          <a:bodyPr/>
          <a:lstStyle>
            <a:lvl1pPr>
              <a:defRPr/>
            </a:lvl1pPr>
          </a:lstStyle>
          <a:p>
            <a:pPr>
              <a:defRPr/>
            </a:pPr>
            <a:fld id="{BFB62AE8-40C6-46D3-A734-9B0A56DE2114}" type="slidenum">
              <a:rPr lang="en-US" altLang="en-US"/>
              <a:pPr>
                <a:defRPr/>
              </a:pPr>
              <a:t>‹#›</a:t>
            </a:fld>
            <a:endParaRPr lang="en-US" altLang="en-US"/>
          </a:p>
        </p:txBody>
      </p:sp>
    </p:spTree>
    <p:extLst>
      <p:ext uri="{BB962C8B-B14F-4D97-AF65-F5344CB8AC3E}">
        <p14:creationId xmlns:p14="http://schemas.microsoft.com/office/powerpoint/2010/main" val="3853741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1D44645E-49CA-40CB-83D4-EF33E316F7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6D7C6CD4-79F4-4F12-ABC6-CD6A8CB4E7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0">
            <a:extLst>
              <a:ext uri="{FF2B5EF4-FFF2-40B4-BE49-F238E27FC236}">
                <a16:creationId xmlns:a16="http://schemas.microsoft.com/office/drawing/2014/main" id="{1D9215B5-F43F-4059-9CEE-E4BF23CE8283}"/>
              </a:ext>
            </a:extLst>
          </p:cNvPr>
          <p:cNvSpPr>
            <a:spLocks noGrp="1" noChangeArrowheads="1"/>
          </p:cNvSpPr>
          <p:nvPr>
            <p:ph type="sldNum" sz="quarter" idx="12"/>
          </p:nvPr>
        </p:nvSpPr>
        <p:spPr>
          <a:ln/>
        </p:spPr>
        <p:txBody>
          <a:bodyPr/>
          <a:lstStyle>
            <a:lvl1pPr>
              <a:defRPr/>
            </a:lvl1pPr>
          </a:lstStyle>
          <a:p>
            <a:pPr>
              <a:defRPr/>
            </a:pPr>
            <a:fld id="{76230443-7404-46AF-98C0-A6CF6E31B6F2}" type="slidenum">
              <a:rPr lang="en-US" altLang="en-US"/>
              <a:pPr>
                <a:defRPr/>
              </a:pPr>
              <a:t>‹#›</a:t>
            </a:fld>
            <a:endParaRPr lang="en-US" altLang="en-US"/>
          </a:p>
        </p:txBody>
      </p:sp>
    </p:spTree>
    <p:extLst>
      <p:ext uri="{BB962C8B-B14F-4D97-AF65-F5344CB8AC3E}">
        <p14:creationId xmlns:p14="http://schemas.microsoft.com/office/powerpoint/2010/main" val="1965759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8">
            <a:extLst>
              <a:ext uri="{FF2B5EF4-FFF2-40B4-BE49-F238E27FC236}">
                <a16:creationId xmlns:a16="http://schemas.microsoft.com/office/drawing/2014/main" id="{ECD23221-D420-4297-80AF-4B417AE407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F954EFCA-84C1-4AEE-AA4D-744D564309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110C07F1-085A-455A-8CBF-9C39B6674A48}"/>
              </a:ext>
            </a:extLst>
          </p:cNvPr>
          <p:cNvSpPr>
            <a:spLocks noGrp="1" noChangeArrowheads="1"/>
          </p:cNvSpPr>
          <p:nvPr>
            <p:ph type="sldNum" sz="quarter" idx="12"/>
          </p:nvPr>
        </p:nvSpPr>
        <p:spPr>
          <a:ln/>
        </p:spPr>
        <p:txBody>
          <a:bodyPr/>
          <a:lstStyle>
            <a:lvl1pPr>
              <a:defRPr/>
            </a:lvl1pPr>
          </a:lstStyle>
          <a:p>
            <a:pPr>
              <a:defRPr/>
            </a:pPr>
            <a:fld id="{53C3F2BE-D7B5-4250-86B6-8D0E95DDB272}" type="slidenum">
              <a:rPr lang="en-US" altLang="en-US"/>
              <a:pPr>
                <a:defRPr/>
              </a:pPr>
              <a:t>‹#›</a:t>
            </a:fld>
            <a:endParaRPr lang="en-US" altLang="en-US"/>
          </a:p>
        </p:txBody>
      </p:sp>
    </p:spTree>
    <p:extLst>
      <p:ext uri="{BB962C8B-B14F-4D97-AF65-F5344CB8AC3E}">
        <p14:creationId xmlns:p14="http://schemas.microsoft.com/office/powerpoint/2010/main" val="1339501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8">
            <a:extLst>
              <a:ext uri="{FF2B5EF4-FFF2-40B4-BE49-F238E27FC236}">
                <a16:creationId xmlns:a16="http://schemas.microsoft.com/office/drawing/2014/main" id="{8C62A989-1DF6-4C25-8082-5E063B7277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E088C3C9-D2E7-4A8D-8561-B33B963F96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61BC601D-BED4-4A4E-A36C-486360F48BC4}"/>
              </a:ext>
            </a:extLst>
          </p:cNvPr>
          <p:cNvSpPr>
            <a:spLocks noGrp="1" noChangeArrowheads="1"/>
          </p:cNvSpPr>
          <p:nvPr>
            <p:ph type="sldNum" sz="quarter" idx="12"/>
          </p:nvPr>
        </p:nvSpPr>
        <p:spPr>
          <a:ln/>
        </p:spPr>
        <p:txBody>
          <a:bodyPr/>
          <a:lstStyle>
            <a:lvl1pPr>
              <a:defRPr/>
            </a:lvl1pPr>
          </a:lstStyle>
          <a:p>
            <a:pPr>
              <a:defRPr/>
            </a:pPr>
            <a:fld id="{B70D9CDC-CBC2-4115-8BC7-35388B78A366}" type="slidenum">
              <a:rPr lang="en-US" altLang="en-US"/>
              <a:pPr>
                <a:defRPr/>
              </a:pPr>
              <a:t>‹#›</a:t>
            </a:fld>
            <a:endParaRPr lang="en-US" altLang="en-US"/>
          </a:p>
        </p:txBody>
      </p:sp>
    </p:spTree>
    <p:extLst>
      <p:ext uri="{BB962C8B-B14F-4D97-AF65-F5344CB8AC3E}">
        <p14:creationId xmlns:p14="http://schemas.microsoft.com/office/powerpoint/2010/main" val="36439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CFE7E753-3A6B-46E0-AD52-64B84876C06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4CCC4B-7E73-4E56-89D5-052F31CD2A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78026AA-1D70-4FEF-894A-9BA4AEFAE83D}"/>
              </a:ext>
            </a:extLst>
          </p:cNvPr>
          <p:cNvSpPr>
            <a:spLocks noGrp="1" noChangeArrowheads="1"/>
          </p:cNvSpPr>
          <p:nvPr>
            <p:ph type="sldNum" sz="quarter" idx="12"/>
          </p:nvPr>
        </p:nvSpPr>
        <p:spPr>
          <a:ln/>
        </p:spPr>
        <p:txBody>
          <a:bodyPr/>
          <a:lstStyle>
            <a:lvl1pPr>
              <a:defRPr/>
            </a:lvl1pPr>
          </a:lstStyle>
          <a:p>
            <a:pPr>
              <a:defRPr/>
            </a:pPr>
            <a:fld id="{ECE07840-59DE-4588-AEA4-215B12D06EBB}" type="slidenum">
              <a:rPr lang="en-US" altLang="en-US"/>
              <a:pPr>
                <a:defRPr/>
              </a:pPr>
              <a:t>‹#›</a:t>
            </a:fld>
            <a:endParaRPr lang="en-US" altLang="en-US"/>
          </a:p>
        </p:txBody>
      </p:sp>
    </p:spTree>
    <p:extLst>
      <p:ext uri="{BB962C8B-B14F-4D97-AF65-F5344CB8AC3E}">
        <p14:creationId xmlns:p14="http://schemas.microsoft.com/office/powerpoint/2010/main" val="159166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843DE863-412E-4E7A-846D-A8F2B467E5D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7581E47-1446-4BE4-8483-21D0A3AFD9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5582AB9-5F43-43CE-9475-AF09FE2D0EC4}"/>
              </a:ext>
            </a:extLst>
          </p:cNvPr>
          <p:cNvSpPr>
            <a:spLocks noGrp="1" noChangeArrowheads="1"/>
          </p:cNvSpPr>
          <p:nvPr>
            <p:ph type="sldNum" sz="quarter" idx="12"/>
          </p:nvPr>
        </p:nvSpPr>
        <p:spPr>
          <a:ln/>
        </p:spPr>
        <p:txBody>
          <a:bodyPr/>
          <a:lstStyle>
            <a:lvl1pPr>
              <a:defRPr/>
            </a:lvl1pPr>
          </a:lstStyle>
          <a:p>
            <a:pPr>
              <a:defRPr/>
            </a:pPr>
            <a:fld id="{5F773811-75CC-4A74-895B-60F561A26E22}" type="slidenum">
              <a:rPr lang="en-US" altLang="en-US"/>
              <a:pPr>
                <a:defRPr/>
              </a:pPr>
              <a:t>‹#›</a:t>
            </a:fld>
            <a:endParaRPr lang="en-US" altLang="en-US"/>
          </a:p>
        </p:txBody>
      </p:sp>
    </p:spTree>
    <p:extLst>
      <p:ext uri="{BB962C8B-B14F-4D97-AF65-F5344CB8AC3E}">
        <p14:creationId xmlns:p14="http://schemas.microsoft.com/office/powerpoint/2010/main" val="181971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B7B40EB-AA6B-4014-8596-F5E257BC11E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4A245AD-23DC-40FB-B207-35B15B53F3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A1A17FE-8FFF-433C-BAF7-7C60DA5BF434}"/>
              </a:ext>
            </a:extLst>
          </p:cNvPr>
          <p:cNvSpPr>
            <a:spLocks noGrp="1" noChangeArrowheads="1"/>
          </p:cNvSpPr>
          <p:nvPr>
            <p:ph type="sldNum" sz="quarter" idx="12"/>
          </p:nvPr>
        </p:nvSpPr>
        <p:spPr>
          <a:ln/>
        </p:spPr>
        <p:txBody>
          <a:bodyPr/>
          <a:lstStyle>
            <a:lvl1pPr>
              <a:defRPr/>
            </a:lvl1pPr>
          </a:lstStyle>
          <a:p>
            <a:pPr>
              <a:defRPr/>
            </a:pPr>
            <a:fld id="{BA7D38BE-14E5-4EB4-9222-447810E5B454}" type="slidenum">
              <a:rPr lang="en-US" altLang="en-US"/>
              <a:pPr>
                <a:defRPr/>
              </a:pPr>
              <a:t>‹#›</a:t>
            </a:fld>
            <a:endParaRPr lang="en-US" altLang="en-US"/>
          </a:p>
        </p:txBody>
      </p:sp>
    </p:spTree>
    <p:extLst>
      <p:ext uri="{BB962C8B-B14F-4D97-AF65-F5344CB8AC3E}">
        <p14:creationId xmlns:p14="http://schemas.microsoft.com/office/powerpoint/2010/main" val="134863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138A741-870A-426C-92CC-F1475EAD14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A9A664B-1292-42F0-97F9-F57D13F6AC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3394CC0-0380-423D-8B06-46B67EA0AF32}"/>
              </a:ext>
            </a:extLst>
          </p:cNvPr>
          <p:cNvSpPr>
            <a:spLocks noGrp="1" noChangeArrowheads="1"/>
          </p:cNvSpPr>
          <p:nvPr>
            <p:ph type="sldNum" sz="quarter" idx="12"/>
          </p:nvPr>
        </p:nvSpPr>
        <p:spPr>
          <a:ln/>
        </p:spPr>
        <p:txBody>
          <a:bodyPr/>
          <a:lstStyle>
            <a:lvl1pPr>
              <a:defRPr/>
            </a:lvl1pPr>
          </a:lstStyle>
          <a:p>
            <a:pPr>
              <a:defRPr/>
            </a:pPr>
            <a:fld id="{70347A0E-5187-4575-B244-770580D34268}" type="slidenum">
              <a:rPr lang="en-US" altLang="en-US"/>
              <a:pPr>
                <a:defRPr/>
              </a:pPr>
              <a:t>‹#›</a:t>
            </a:fld>
            <a:endParaRPr lang="en-US" altLang="en-US"/>
          </a:p>
        </p:txBody>
      </p:sp>
    </p:spTree>
    <p:extLst>
      <p:ext uri="{BB962C8B-B14F-4D97-AF65-F5344CB8AC3E}">
        <p14:creationId xmlns:p14="http://schemas.microsoft.com/office/powerpoint/2010/main" val="39185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D7378E2-8146-458E-9790-47B7377007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34A596-4EA7-45D2-9A7A-53F0D587A4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F01BE3-F771-4A2D-91DB-AFC9C24B4091}"/>
              </a:ext>
            </a:extLst>
          </p:cNvPr>
          <p:cNvSpPr>
            <a:spLocks noGrp="1" noChangeArrowheads="1"/>
          </p:cNvSpPr>
          <p:nvPr>
            <p:ph type="sldNum" sz="quarter" idx="12"/>
          </p:nvPr>
        </p:nvSpPr>
        <p:spPr>
          <a:ln/>
        </p:spPr>
        <p:txBody>
          <a:bodyPr/>
          <a:lstStyle>
            <a:lvl1pPr>
              <a:defRPr/>
            </a:lvl1pPr>
          </a:lstStyle>
          <a:p>
            <a:pPr>
              <a:defRPr/>
            </a:pPr>
            <a:fld id="{89CC0428-FE25-4D9E-9B1D-53BC59A7B6E6}" type="slidenum">
              <a:rPr lang="en-US" altLang="en-US"/>
              <a:pPr>
                <a:defRPr/>
              </a:pPr>
              <a:t>‹#›</a:t>
            </a:fld>
            <a:endParaRPr lang="en-US" altLang="en-US"/>
          </a:p>
        </p:txBody>
      </p:sp>
    </p:spTree>
    <p:extLst>
      <p:ext uri="{BB962C8B-B14F-4D97-AF65-F5344CB8AC3E}">
        <p14:creationId xmlns:p14="http://schemas.microsoft.com/office/powerpoint/2010/main" val="34801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C77340-2B9E-42C3-AA3F-49BC9BB1062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63B95F3-508F-4780-A4AD-3DC4450FAB4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D9B00AE-F1DE-435E-BFEC-39B51062154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3985ED7B-020C-4648-ADEE-6A17BE72E6F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2D5C7CD0-F9C5-4C4E-9EFE-C78ABE9097C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34C2292-90FF-4965-A59E-8B09D14941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3956C74-8553-48EB-8C61-FD4F76EF37C2}"/>
              </a:ext>
            </a:extLst>
          </p:cNvPr>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747" name="Rectangle 3">
            <a:extLst>
              <a:ext uri="{FF2B5EF4-FFF2-40B4-BE49-F238E27FC236}">
                <a16:creationId xmlns:a16="http://schemas.microsoft.com/office/drawing/2014/main" id="{B3904B04-AB13-4E5B-B331-CC9A3DBDE35B}"/>
              </a:ext>
            </a:extLst>
          </p:cNvPr>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4">
            <a:extLst>
              <a:ext uri="{FF2B5EF4-FFF2-40B4-BE49-F238E27FC236}">
                <a16:creationId xmlns:a16="http://schemas.microsoft.com/office/drawing/2014/main" id="{C04A557E-F0C4-4501-9798-22CE6394EFB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1749" name="Rectangle 5">
            <a:extLst>
              <a:ext uri="{FF2B5EF4-FFF2-40B4-BE49-F238E27FC236}">
                <a16:creationId xmlns:a16="http://schemas.microsoft.com/office/drawing/2014/main" id="{08DCB5D3-CCC7-4FF2-A1A0-B23AC980233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31750" name="Rectangle 6">
            <a:extLst>
              <a:ext uri="{FF2B5EF4-FFF2-40B4-BE49-F238E27FC236}">
                <a16:creationId xmlns:a16="http://schemas.microsoft.com/office/drawing/2014/main" id="{A0BCDD2B-821B-4E43-9041-7B380F95FF6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72BFF34E-E2DF-426C-B909-342F43BE3FE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B98673F1-E990-4252-A43B-754297517194}"/>
              </a:ext>
            </a:extLst>
          </p:cNvPr>
          <p:cNvGrpSpPr>
            <a:grpSpLocks/>
          </p:cNvGrpSpPr>
          <p:nvPr/>
        </p:nvGrpSpPr>
        <p:grpSpPr bwMode="auto">
          <a:xfrm>
            <a:off x="0" y="0"/>
            <a:ext cx="9140825" cy="6851650"/>
            <a:chOff x="0" y="0"/>
            <a:chExt cx="5758" cy="4316"/>
          </a:xfrm>
        </p:grpSpPr>
        <p:sp>
          <p:nvSpPr>
            <p:cNvPr id="3080" name="Freeform 3">
              <a:extLst>
                <a:ext uri="{FF2B5EF4-FFF2-40B4-BE49-F238E27FC236}">
                  <a16:creationId xmlns:a16="http://schemas.microsoft.com/office/drawing/2014/main" id="{54686475-6743-4265-AD94-67F980F0B9D1}"/>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81" name="Freeform 4">
              <a:extLst>
                <a:ext uri="{FF2B5EF4-FFF2-40B4-BE49-F238E27FC236}">
                  <a16:creationId xmlns:a16="http://schemas.microsoft.com/office/drawing/2014/main" id="{4667166D-F2DD-4FA1-847C-9D4637159FC3}"/>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82" name="Freeform 5">
              <a:extLst>
                <a:ext uri="{FF2B5EF4-FFF2-40B4-BE49-F238E27FC236}">
                  <a16:creationId xmlns:a16="http://schemas.microsoft.com/office/drawing/2014/main" id="{AB410B87-9175-4AB4-A0DE-408E6C1F6217}"/>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4822" name="Freeform 6">
              <a:extLst>
                <a:ext uri="{FF2B5EF4-FFF2-40B4-BE49-F238E27FC236}">
                  <a16:creationId xmlns:a16="http://schemas.microsoft.com/office/drawing/2014/main" id="{8A08DAA0-D540-48F5-9F0C-3BEA787FE38B}"/>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en-CA">
                <a:latin typeface="Arial" charset="0"/>
              </a:endParaRPr>
            </a:p>
          </p:txBody>
        </p:sp>
        <p:sp>
          <p:nvSpPr>
            <p:cNvPr id="3084" name="Freeform 7">
              <a:extLst>
                <a:ext uri="{FF2B5EF4-FFF2-40B4-BE49-F238E27FC236}">
                  <a16:creationId xmlns:a16="http://schemas.microsoft.com/office/drawing/2014/main" id="{7CB86AD9-4A9E-4ADB-8836-E3619C4107E7}"/>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85" name="Freeform 8">
              <a:extLst>
                <a:ext uri="{FF2B5EF4-FFF2-40B4-BE49-F238E27FC236}">
                  <a16:creationId xmlns:a16="http://schemas.microsoft.com/office/drawing/2014/main" id="{48778722-668C-4286-8699-434743EC2CCA}"/>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86" name="Freeform 9">
              <a:extLst>
                <a:ext uri="{FF2B5EF4-FFF2-40B4-BE49-F238E27FC236}">
                  <a16:creationId xmlns:a16="http://schemas.microsoft.com/office/drawing/2014/main" id="{8823C5C7-5CC5-4D1E-9F1E-F73E0433F278}"/>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87" name="Freeform 10">
              <a:extLst>
                <a:ext uri="{FF2B5EF4-FFF2-40B4-BE49-F238E27FC236}">
                  <a16:creationId xmlns:a16="http://schemas.microsoft.com/office/drawing/2014/main" id="{A9A361AD-3772-4C08-985B-952FC3E913BB}"/>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88" name="Freeform 11">
              <a:extLst>
                <a:ext uri="{FF2B5EF4-FFF2-40B4-BE49-F238E27FC236}">
                  <a16:creationId xmlns:a16="http://schemas.microsoft.com/office/drawing/2014/main" id="{BC2C1C72-12BC-498B-90CB-E260B6F1E0E7}"/>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89" name="Freeform 12">
              <a:extLst>
                <a:ext uri="{FF2B5EF4-FFF2-40B4-BE49-F238E27FC236}">
                  <a16:creationId xmlns:a16="http://schemas.microsoft.com/office/drawing/2014/main" id="{5CCD4F31-2225-4721-9A0F-11360A6AC65B}"/>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90" name="Rectangle 13">
              <a:extLst>
                <a:ext uri="{FF2B5EF4-FFF2-40B4-BE49-F238E27FC236}">
                  <a16:creationId xmlns:a16="http://schemas.microsoft.com/office/drawing/2014/main" id="{DB31CEBD-4A1B-4A47-A7A4-79025D76B396}"/>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3091" name="Rectangle 14">
              <a:extLst>
                <a:ext uri="{FF2B5EF4-FFF2-40B4-BE49-F238E27FC236}">
                  <a16:creationId xmlns:a16="http://schemas.microsoft.com/office/drawing/2014/main" id="{2E85D278-E6D0-4D81-B0CD-1DF695A76371}"/>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nvGrpSpPr>
            <p:cNvPr id="3092" name="Group 15">
              <a:extLst>
                <a:ext uri="{FF2B5EF4-FFF2-40B4-BE49-F238E27FC236}">
                  <a16:creationId xmlns:a16="http://schemas.microsoft.com/office/drawing/2014/main" id="{3BCF666B-683D-43D7-AAB7-45B3FD315682}"/>
                </a:ext>
              </a:extLst>
            </p:cNvPr>
            <p:cNvGrpSpPr>
              <a:grpSpLocks/>
            </p:cNvGrpSpPr>
            <p:nvPr/>
          </p:nvGrpSpPr>
          <p:grpSpPr bwMode="auto">
            <a:xfrm>
              <a:off x="192" y="2284"/>
              <a:ext cx="1254" cy="923"/>
              <a:chOff x="192" y="2284"/>
              <a:chExt cx="1254" cy="923"/>
            </a:xfrm>
          </p:grpSpPr>
          <p:sp>
            <p:nvSpPr>
              <p:cNvPr id="3093" name="Freeform 16">
                <a:extLst>
                  <a:ext uri="{FF2B5EF4-FFF2-40B4-BE49-F238E27FC236}">
                    <a16:creationId xmlns:a16="http://schemas.microsoft.com/office/drawing/2014/main" id="{694D79C8-7D00-4642-A1A9-14B081E22733}"/>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94" name="Freeform 17">
                <a:extLst>
                  <a:ext uri="{FF2B5EF4-FFF2-40B4-BE49-F238E27FC236}">
                    <a16:creationId xmlns:a16="http://schemas.microsoft.com/office/drawing/2014/main" id="{1A9CAFBE-4A9F-49BA-AE1E-DE9388C152D3}"/>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95" name="Freeform 18">
                <a:extLst>
                  <a:ext uri="{FF2B5EF4-FFF2-40B4-BE49-F238E27FC236}">
                    <a16:creationId xmlns:a16="http://schemas.microsoft.com/office/drawing/2014/main" id="{CD504B78-5CED-41F4-8694-5B6CA184EF6F}"/>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96" name="Freeform 19">
                <a:extLst>
                  <a:ext uri="{FF2B5EF4-FFF2-40B4-BE49-F238E27FC236}">
                    <a16:creationId xmlns:a16="http://schemas.microsoft.com/office/drawing/2014/main" id="{29279036-A2B8-4AA4-A726-1CC10C5F9D89}"/>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97" name="Freeform 20">
                <a:extLst>
                  <a:ext uri="{FF2B5EF4-FFF2-40B4-BE49-F238E27FC236}">
                    <a16:creationId xmlns:a16="http://schemas.microsoft.com/office/drawing/2014/main" id="{3ABDBC33-FAB1-45D1-87A8-15574839F5E1}"/>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98" name="Freeform 21">
                <a:extLst>
                  <a:ext uri="{FF2B5EF4-FFF2-40B4-BE49-F238E27FC236}">
                    <a16:creationId xmlns:a16="http://schemas.microsoft.com/office/drawing/2014/main" id="{74EF80C1-0934-4096-BEF0-2F2033D43DFF}"/>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99" name="Freeform 22">
                <a:extLst>
                  <a:ext uri="{FF2B5EF4-FFF2-40B4-BE49-F238E27FC236}">
                    <a16:creationId xmlns:a16="http://schemas.microsoft.com/office/drawing/2014/main" id="{86DE72AE-84B9-4742-90B1-7F86364379A9}"/>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00" name="Freeform 23">
                <a:extLst>
                  <a:ext uri="{FF2B5EF4-FFF2-40B4-BE49-F238E27FC236}">
                    <a16:creationId xmlns:a16="http://schemas.microsoft.com/office/drawing/2014/main" id="{7B72D4BE-3597-4F07-A88F-3B9DCD55B3DD}"/>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01" name="Freeform 24">
                <a:extLst>
                  <a:ext uri="{FF2B5EF4-FFF2-40B4-BE49-F238E27FC236}">
                    <a16:creationId xmlns:a16="http://schemas.microsoft.com/office/drawing/2014/main" id="{68848952-9926-4A48-B93F-7E088F5CCD83}"/>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02" name="Freeform 25">
                <a:extLst>
                  <a:ext uri="{FF2B5EF4-FFF2-40B4-BE49-F238E27FC236}">
                    <a16:creationId xmlns:a16="http://schemas.microsoft.com/office/drawing/2014/main" id="{F0EDD2F4-E115-493E-B25D-7F07FD321FBD}"/>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03" name="Freeform 26">
                <a:extLst>
                  <a:ext uri="{FF2B5EF4-FFF2-40B4-BE49-F238E27FC236}">
                    <a16:creationId xmlns:a16="http://schemas.microsoft.com/office/drawing/2014/main" id="{2700A4AC-3045-4785-8220-4609869C66B4}"/>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04" name="Freeform 27">
                <a:extLst>
                  <a:ext uri="{FF2B5EF4-FFF2-40B4-BE49-F238E27FC236}">
                    <a16:creationId xmlns:a16="http://schemas.microsoft.com/office/drawing/2014/main" id="{7DFB0CF5-293E-4550-9F00-2C9BD65CADB9}"/>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05" name="Freeform 28">
                <a:extLst>
                  <a:ext uri="{FF2B5EF4-FFF2-40B4-BE49-F238E27FC236}">
                    <a16:creationId xmlns:a16="http://schemas.microsoft.com/office/drawing/2014/main" id="{3D3CD54B-0858-4F5F-B880-341E6929420B}"/>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06" name="Freeform 29">
                <a:extLst>
                  <a:ext uri="{FF2B5EF4-FFF2-40B4-BE49-F238E27FC236}">
                    <a16:creationId xmlns:a16="http://schemas.microsoft.com/office/drawing/2014/main" id="{B76768BC-AA4C-4BA6-84CD-0147EC203338}"/>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07" name="Freeform 30">
                <a:extLst>
                  <a:ext uri="{FF2B5EF4-FFF2-40B4-BE49-F238E27FC236}">
                    <a16:creationId xmlns:a16="http://schemas.microsoft.com/office/drawing/2014/main" id="{C615060A-935F-4738-AA03-43A57308461E}"/>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08" name="Freeform 31">
                <a:extLst>
                  <a:ext uri="{FF2B5EF4-FFF2-40B4-BE49-F238E27FC236}">
                    <a16:creationId xmlns:a16="http://schemas.microsoft.com/office/drawing/2014/main" id="{B25A136C-0D43-4788-BB73-3E85F4A96D78}"/>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09" name="Freeform 32">
                <a:extLst>
                  <a:ext uri="{FF2B5EF4-FFF2-40B4-BE49-F238E27FC236}">
                    <a16:creationId xmlns:a16="http://schemas.microsoft.com/office/drawing/2014/main" id="{72CA7645-8D49-43E1-9F58-EDD6A337EC82}"/>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10" name="Freeform 33">
                <a:extLst>
                  <a:ext uri="{FF2B5EF4-FFF2-40B4-BE49-F238E27FC236}">
                    <a16:creationId xmlns:a16="http://schemas.microsoft.com/office/drawing/2014/main" id="{DE473C2C-5338-432F-9550-84BA26ACD725}"/>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11" name="Freeform 34">
                <a:extLst>
                  <a:ext uri="{FF2B5EF4-FFF2-40B4-BE49-F238E27FC236}">
                    <a16:creationId xmlns:a16="http://schemas.microsoft.com/office/drawing/2014/main" id="{0B041C8A-81EE-44AB-A5F5-C947DB5E6528}"/>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12" name="Freeform 35">
                <a:extLst>
                  <a:ext uri="{FF2B5EF4-FFF2-40B4-BE49-F238E27FC236}">
                    <a16:creationId xmlns:a16="http://schemas.microsoft.com/office/drawing/2014/main" id="{C6D67E01-8C3B-4653-8CDF-0186AD7937D1}"/>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13" name="Freeform 36">
                <a:extLst>
                  <a:ext uri="{FF2B5EF4-FFF2-40B4-BE49-F238E27FC236}">
                    <a16:creationId xmlns:a16="http://schemas.microsoft.com/office/drawing/2014/main" id="{B22BAD6D-D687-4FA1-AD6F-6E7EAD8D6451}"/>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14" name="Freeform 37">
                <a:extLst>
                  <a:ext uri="{FF2B5EF4-FFF2-40B4-BE49-F238E27FC236}">
                    <a16:creationId xmlns:a16="http://schemas.microsoft.com/office/drawing/2014/main" id="{7F30D6D0-B5A6-4F30-B188-2933594EB9F6}"/>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15" name="Freeform 38">
                <a:extLst>
                  <a:ext uri="{FF2B5EF4-FFF2-40B4-BE49-F238E27FC236}">
                    <a16:creationId xmlns:a16="http://schemas.microsoft.com/office/drawing/2014/main" id="{7E8E47AC-FCA4-43AC-A9DE-BF094BE72B00}"/>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16" name="Freeform 39">
                <a:extLst>
                  <a:ext uri="{FF2B5EF4-FFF2-40B4-BE49-F238E27FC236}">
                    <a16:creationId xmlns:a16="http://schemas.microsoft.com/office/drawing/2014/main" id="{69A98F79-1FEB-42D1-AFE3-2F9BD64834B0}"/>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17" name="Freeform 40">
                <a:extLst>
                  <a:ext uri="{FF2B5EF4-FFF2-40B4-BE49-F238E27FC236}">
                    <a16:creationId xmlns:a16="http://schemas.microsoft.com/office/drawing/2014/main" id="{CF7D454C-5262-40B6-9865-10387091B786}"/>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
        <p:nvSpPr>
          <p:cNvPr id="34857" name="Rectangle 41">
            <a:extLst>
              <a:ext uri="{FF2B5EF4-FFF2-40B4-BE49-F238E27FC236}">
                <a16:creationId xmlns:a16="http://schemas.microsoft.com/office/drawing/2014/main" id="{3A448E7F-9EF0-4C41-BAD2-28F441B7D021}"/>
              </a:ext>
            </a:extLst>
          </p:cNvPr>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4858" name="Rectangle 42">
            <a:extLst>
              <a:ext uri="{FF2B5EF4-FFF2-40B4-BE49-F238E27FC236}">
                <a16:creationId xmlns:a16="http://schemas.microsoft.com/office/drawing/2014/main" id="{11514BF2-21BC-480C-966B-B79D78E04A82}"/>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59" name="Rectangle 43">
            <a:extLst>
              <a:ext uri="{FF2B5EF4-FFF2-40B4-BE49-F238E27FC236}">
                <a16:creationId xmlns:a16="http://schemas.microsoft.com/office/drawing/2014/main" id="{CC5C3E1C-D1B8-4088-9B61-D74EEACC6643}"/>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34860" name="Rectangle 44">
            <a:extLst>
              <a:ext uri="{FF2B5EF4-FFF2-40B4-BE49-F238E27FC236}">
                <a16:creationId xmlns:a16="http://schemas.microsoft.com/office/drawing/2014/main" id="{723C9D55-8CFF-4C37-B766-5384D40CA1D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34861" name="Rectangle 45">
            <a:extLst>
              <a:ext uri="{FF2B5EF4-FFF2-40B4-BE49-F238E27FC236}">
                <a16:creationId xmlns:a16="http://schemas.microsoft.com/office/drawing/2014/main" id="{583E1BB5-71E0-48D4-8262-B748E7C5F9EB}"/>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latin typeface="Verdana" panose="020B0604030504040204" pitchFamily="34" charset="0"/>
              </a:defRPr>
            </a:lvl1pPr>
          </a:lstStyle>
          <a:p>
            <a:pPr>
              <a:defRPr/>
            </a:pPr>
            <a:fld id="{E4A855AF-C0B5-4969-935B-6F681B75CB2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14"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61F56098-44D1-4828-A2B1-132B7D58A47C}"/>
              </a:ext>
            </a:extLst>
          </p:cNvPr>
          <p:cNvGrpSpPr>
            <a:grpSpLocks/>
          </p:cNvGrpSpPr>
          <p:nvPr/>
        </p:nvGrpSpPr>
        <p:grpSpPr bwMode="auto">
          <a:xfrm>
            <a:off x="0" y="0"/>
            <a:ext cx="9142413" cy="6856413"/>
            <a:chOff x="0" y="0"/>
            <a:chExt cx="5759" cy="4319"/>
          </a:xfrm>
        </p:grpSpPr>
        <p:sp>
          <p:nvSpPr>
            <p:cNvPr id="37891" name="Freeform 3">
              <a:extLst>
                <a:ext uri="{FF2B5EF4-FFF2-40B4-BE49-F238E27FC236}">
                  <a16:creationId xmlns:a16="http://schemas.microsoft.com/office/drawing/2014/main" id="{5ABCEEB4-DCEE-4944-B53D-B3AAB4AA3BCA}"/>
                </a:ext>
              </a:extLst>
            </p:cNvPr>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grpSp>
          <p:nvGrpSpPr>
            <p:cNvPr id="4105" name="Group 4">
              <a:extLst>
                <a:ext uri="{FF2B5EF4-FFF2-40B4-BE49-F238E27FC236}">
                  <a16:creationId xmlns:a16="http://schemas.microsoft.com/office/drawing/2014/main" id="{AB4CE50D-6B81-4471-BC08-5188859D8A91}"/>
                </a:ext>
              </a:extLst>
            </p:cNvPr>
            <p:cNvGrpSpPr>
              <a:grpSpLocks/>
            </p:cNvGrpSpPr>
            <p:nvPr userDrawn="1"/>
          </p:nvGrpSpPr>
          <p:grpSpPr bwMode="auto">
            <a:xfrm>
              <a:off x="0" y="0"/>
              <a:ext cx="5759" cy="4319"/>
              <a:chOff x="0" y="0"/>
              <a:chExt cx="5759" cy="4319"/>
            </a:xfrm>
          </p:grpSpPr>
          <p:sp>
            <p:nvSpPr>
              <p:cNvPr id="37893" name="Freeform 5">
                <a:extLst>
                  <a:ext uri="{FF2B5EF4-FFF2-40B4-BE49-F238E27FC236}">
                    <a16:creationId xmlns:a16="http://schemas.microsoft.com/office/drawing/2014/main" id="{65438967-FEA0-4D0B-8FEC-1B226010D6F9}"/>
                  </a:ext>
                </a:extLst>
              </p:cNvPr>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894" name="Freeform 6">
                <a:extLst>
                  <a:ext uri="{FF2B5EF4-FFF2-40B4-BE49-F238E27FC236}">
                    <a16:creationId xmlns:a16="http://schemas.microsoft.com/office/drawing/2014/main" id="{B147DAF1-9CD1-4FDB-88DD-90A7B58C3533}"/>
                  </a:ext>
                </a:extLst>
              </p:cNvPr>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895" name="Freeform 7">
                <a:extLst>
                  <a:ext uri="{FF2B5EF4-FFF2-40B4-BE49-F238E27FC236}">
                    <a16:creationId xmlns:a16="http://schemas.microsoft.com/office/drawing/2014/main" id="{B64A5D5F-9293-4FA8-877B-8C994213AB96}"/>
                  </a:ext>
                </a:extLst>
              </p:cNvPr>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896" name="Freeform 8">
                <a:extLst>
                  <a:ext uri="{FF2B5EF4-FFF2-40B4-BE49-F238E27FC236}">
                    <a16:creationId xmlns:a16="http://schemas.microsoft.com/office/drawing/2014/main" id="{416A13E1-6845-4760-8A19-B247E318A834}"/>
                  </a:ext>
                </a:extLst>
              </p:cNvPr>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897" name="Freeform 9">
                <a:extLst>
                  <a:ext uri="{FF2B5EF4-FFF2-40B4-BE49-F238E27FC236}">
                    <a16:creationId xmlns:a16="http://schemas.microsoft.com/office/drawing/2014/main" id="{791BB6BA-D70F-4A4F-B8FD-28E0DC70FBD0}"/>
                  </a:ext>
                </a:extLst>
              </p:cNvPr>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898" name="Freeform 10">
                <a:extLst>
                  <a:ext uri="{FF2B5EF4-FFF2-40B4-BE49-F238E27FC236}">
                    <a16:creationId xmlns:a16="http://schemas.microsoft.com/office/drawing/2014/main" id="{4FEBCB10-2752-4660-B88F-2320765221F4}"/>
                  </a:ext>
                </a:extLst>
              </p:cNvPr>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899" name="Freeform 11">
                <a:extLst>
                  <a:ext uri="{FF2B5EF4-FFF2-40B4-BE49-F238E27FC236}">
                    <a16:creationId xmlns:a16="http://schemas.microsoft.com/office/drawing/2014/main" id="{90B11BAC-5CE2-4184-AB44-2B15F35F46D5}"/>
                  </a:ext>
                </a:extLst>
              </p:cNvPr>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00" name="Freeform 12">
                <a:extLst>
                  <a:ext uri="{FF2B5EF4-FFF2-40B4-BE49-F238E27FC236}">
                    <a16:creationId xmlns:a16="http://schemas.microsoft.com/office/drawing/2014/main" id="{93E0B198-881D-41A2-81E4-C49A21A137DD}"/>
                  </a:ext>
                </a:extLst>
              </p:cNvPr>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01" name="Freeform 13">
                <a:extLst>
                  <a:ext uri="{FF2B5EF4-FFF2-40B4-BE49-F238E27FC236}">
                    <a16:creationId xmlns:a16="http://schemas.microsoft.com/office/drawing/2014/main" id="{551251A4-6B80-4BD1-ADDB-3E38D22A3396}"/>
                  </a:ext>
                </a:extLst>
              </p:cNvPr>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02" name="Freeform 14">
                <a:extLst>
                  <a:ext uri="{FF2B5EF4-FFF2-40B4-BE49-F238E27FC236}">
                    <a16:creationId xmlns:a16="http://schemas.microsoft.com/office/drawing/2014/main" id="{8FEB1E26-4C6C-4F34-B7A5-F81907F91B54}"/>
                  </a:ext>
                </a:extLst>
              </p:cNvPr>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03" name="Freeform 15">
                <a:extLst>
                  <a:ext uri="{FF2B5EF4-FFF2-40B4-BE49-F238E27FC236}">
                    <a16:creationId xmlns:a16="http://schemas.microsoft.com/office/drawing/2014/main" id="{023B4C21-6F8A-484F-9599-F3180BEC486F}"/>
                  </a:ext>
                </a:extLst>
              </p:cNvPr>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04" name="Freeform 16">
                <a:extLst>
                  <a:ext uri="{FF2B5EF4-FFF2-40B4-BE49-F238E27FC236}">
                    <a16:creationId xmlns:a16="http://schemas.microsoft.com/office/drawing/2014/main" id="{202F8B62-5787-4AB6-AA5E-1B193682EE23}"/>
                  </a:ext>
                </a:extLst>
              </p:cNvPr>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05" name="Freeform 17">
                <a:extLst>
                  <a:ext uri="{FF2B5EF4-FFF2-40B4-BE49-F238E27FC236}">
                    <a16:creationId xmlns:a16="http://schemas.microsoft.com/office/drawing/2014/main" id="{15115B09-BA81-4C95-A87D-662A37E2CDF9}"/>
                  </a:ext>
                </a:extLst>
              </p:cNvPr>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06" name="Freeform 18">
                <a:extLst>
                  <a:ext uri="{FF2B5EF4-FFF2-40B4-BE49-F238E27FC236}">
                    <a16:creationId xmlns:a16="http://schemas.microsoft.com/office/drawing/2014/main" id="{80B1E2E2-38C5-4DF3-8FE6-AF35E4E1A820}"/>
                  </a:ext>
                </a:extLst>
              </p:cNvPr>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07" name="Freeform 19">
                <a:extLst>
                  <a:ext uri="{FF2B5EF4-FFF2-40B4-BE49-F238E27FC236}">
                    <a16:creationId xmlns:a16="http://schemas.microsoft.com/office/drawing/2014/main" id="{231A5BD8-96EB-42C7-AB5E-249F8B13A360}"/>
                  </a:ext>
                </a:extLst>
              </p:cNvPr>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08" name="Freeform 20">
                <a:extLst>
                  <a:ext uri="{FF2B5EF4-FFF2-40B4-BE49-F238E27FC236}">
                    <a16:creationId xmlns:a16="http://schemas.microsoft.com/office/drawing/2014/main" id="{B11519E8-00FC-463A-8814-459DBA7C8750}"/>
                  </a:ext>
                </a:extLst>
              </p:cNvPr>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09" name="Freeform 21">
                <a:extLst>
                  <a:ext uri="{FF2B5EF4-FFF2-40B4-BE49-F238E27FC236}">
                    <a16:creationId xmlns:a16="http://schemas.microsoft.com/office/drawing/2014/main" id="{EB5AE8E5-8A91-4AC6-8569-58117ABD405D}"/>
                  </a:ext>
                </a:extLst>
              </p:cNvPr>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10" name="Freeform 22">
                <a:extLst>
                  <a:ext uri="{FF2B5EF4-FFF2-40B4-BE49-F238E27FC236}">
                    <a16:creationId xmlns:a16="http://schemas.microsoft.com/office/drawing/2014/main" id="{AFA3A851-9F71-471E-B812-AAFA7CA60C77}"/>
                  </a:ext>
                </a:extLst>
              </p:cNvPr>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11" name="Freeform 23">
                <a:extLst>
                  <a:ext uri="{FF2B5EF4-FFF2-40B4-BE49-F238E27FC236}">
                    <a16:creationId xmlns:a16="http://schemas.microsoft.com/office/drawing/2014/main" id="{3750473F-E630-447D-B4D3-AF0234CFE28B}"/>
                  </a:ext>
                </a:extLst>
              </p:cNvPr>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12" name="Freeform 24">
                <a:extLst>
                  <a:ext uri="{FF2B5EF4-FFF2-40B4-BE49-F238E27FC236}">
                    <a16:creationId xmlns:a16="http://schemas.microsoft.com/office/drawing/2014/main" id="{07F66D73-55BD-44EA-AAE0-99F70DD4E70A}"/>
                  </a:ext>
                </a:extLst>
              </p:cNvPr>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13" name="Freeform 25">
                <a:extLst>
                  <a:ext uri="{FF2B5EF4-FFF2-40B4-BE49-F238E27FC236}">
                    <a16:creationId xmlns:a16="http://schemas.microsoft.com/office/drawing/2014/main" id="{E893274A-DF85-4BB4-B4A6-0A17FF3BFE76}"/>
                  </a:ext>
                </a:extLst>
              </p:cNvPr>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14" name="Freeform 26">
                <a:extLst>
                  <a:ext uri="{FF2B5EF4-FFF2-40B4-BE49-F238E27FC236}">
                    <a16:creationId xmlns:a16="http://schemas.microsoft.com/office/drawing/2014/main" id="{D23A0C14-DEBC-4603-A540-2CDBE452ADCF}"/>
                  </a:ext>
                </a:extLst>
              </p:cNvPr>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15" name="Freeform 27">
                <a:extLst>
                  <a:ext uri="{FF2B5EF4-FFF2-40B4-BE49-F238E27FC236}">
                    <a16:creationId xmlns:a16="http://schemas.microsoft.com/office/drawing/2014/main" id="{1143480B-C95F-4779-ACE4-E3A0BF27EA72}"/>
                  </a:ext>
                </a:extLst>
              </p:cNvPr>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16" name="Freeform 28">
                <a:extLst>
                  <a:ext uri="{FF2B5EF4-FFF2-40B4-BE49-F238E27FC236}">
                    <a16:creationId xmlns:a16="http://schemas.microsoft.com/office/drawing/2014/main" id="{BCD0F235-C24E-401C-B483-65E93F2CB013}"/>
                  </a:ext>
                </a:extLst>
              </p:cNvPr>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17" name="Freeform 29">
                <a:extLst>
                  <a:ext uri="{FF2B5EF4-FFF2-40B4-BE49-F238E27FC236}">
                    <a16:creationId xmlns:a16="http://schemas.microsoft.com/office/drawing/2014/main" id="{20615148-7CBB-49F5-8399-6667D36DEAD7}"/>
                  </a:ext>
                </a:extLst>
              </p:cNvPr>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grpSp>
            <p:nvGrpSpPr>
              <p:cNvPr id="4131" name="Group 30">
                <a:extLst>
                  <a:ext uri="{FF2B5EF4-FFF2-40B4-BE49-F238E27FC236}">
                    <a16:creationId xmlns:a16="http://schemas.microsoft.com/office/drawing/2014/main" id="{B326C865-7C83-463E-B77A-E4D08AB86C2F}"/>
                  </a:ext>
                </a:extLst>
              </p:cNvPr>
              <p:cNvGrpSpPr>
                <a:grpSpLocks/>
              </p:cNvGrpSpPr>
              <p:nvPr userDrawn="1"/>
            </p:nvGrpSpPr>
            <p:grpSpPr bwMode="auto">
              <a:xfrm>
                <a:off x="0" y="0"/>
                <a:ext cx="5758" cy="1045"/>
                <a:chOff x="0" y="0"/>
                <a:chExt cx="5758" cy="1045"/>
              </a:xfrm>
            </p:grpSpPr>
            <p:sp>
              <p:nvSpPr>
                <p:cNvPr id="37919" name="Freeform 31">
                  <a:extLst>
                    <a:ext uri="{FF2B5EF4-FFF2-40B4-BE49-F238E27FC236}">
                      <a16:creationId xmlns:a16="http://schemas.microsoft.com/office/drawing/2014/main" id="{AEFBDD29-3A7D-4CC3-BB80-CDA720EDD0ED}"/>
                    </a:ext>
                  </a:extLst>
                </p:cNvPr>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20" name="Freeform 32">
                  <a:extLst>
                    <a:ext uri="{FF2B5EF4-FFF2-40B4-BE49-F238E27FC236}">
                      <a16:creationId xmlns:a16="http://schemas.microsoft.com/office/drawing/2014/main" id="{6157776C-3B08-49E8-AD9D-0D2544B64875}"/>
                    </a:ext>
                  </a:extLst>
                </p:cNvPr>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21" name="Freeform 33">
                  <a:extLst>
                    <a:ext uri="{FF2B5EF4-FFF2-40B4-BE49-F238E27FC236}">
                      <a16:creationId xmlns:a16="http://schemas.microsoft.com/office/drawing/2014/main" id="{9D38A35F-6A9D-4243-8F89-18D023DB202B}"/>
                    </a:ext>
                  </a:extLst>
                </p:cNvPr>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22" name="Freeform 34">
                  <a:extLst>
                    <a:ext uri="{FF2B5EF4-FFF2-40B4-BE49-F238E27FC236}">
                      <a16:creationId xmlns:a16="http://schemas.microsoft.com/office/drawing/2014/main" id="{285EFCBD-B1A7-45A8-96A1-80B7F994ECCA}"/>
                    </a:ext>
                  </a:extLst>
                </p:cNvPr>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23" name="Freeform 35">
                  <a:extLst>
                    <a:ext uri="{FF2B5EF4-FFF2-40B4-BE49-F238E27FC236}">
                      <a16:creationId xmlns:a16="http://schemas.microsoft.com/office/drawing/2014/main" id="{395C2078-59EB-4FBB-812D-653647BE3F65}"/>
                    </a:ext>
                  </a:extLst>
                </p:cNvPr>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24" name="Freeform 36">
                  <a:extLst>
                    <a:ext uri="{FF2B5EF4-FFF2-40B4-BE49-F238E27FC236}">
                      <a16:creationId xmlns:a16="http://schemas.microsoft.com/office/drawing/2014/main" id="{FFB72FF8-0F49-4B7B-90C4-3887B537CF0B}"/>
                    </a:ext>
                  </a:extLst>
                </p:cNvPr>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25" name="Freeform 37">
                  <a:extLst>
                    <a:ext uri="{FF2B5EF4-FFF2-40B4-BE49-F238E27FC236}">
                      <a16:creationId xmlns:a16="http://schemas.microsoft.com/office/drawing/2014/main" id="{7F2AA484-73D4-43DB-8EB7-6906772B70FC}"/>
                    </a:ext>
                  </a:extLst>
                </p:cNvPr>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26" name="Freeform 38">
                  <a:extLst>
                    <a:ext uri="{FF2B5EF4-FFF2-40B4-BE49-F238E27FC236}">
                      <a16:creationId xmlns:a16="http://schemas.microsoft.com/office/drawing/2014/main" id="{81867AA6-CA32-4E04-9FDC-7E7F4D22F278}"/>
                    </a:ext>
                  </a:extLst>
                </p:cNvPr>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27" name="Freeform 39">
                  <a:extLst>
                    <a:ext uri="{FF2B5EF4-FFF2-40B4-BE49-F238E27FC236}">
                      <a16:creationId xmlns:a16="http://schemas.microsoft.com/office/drawing/2014/main" id="{9DDAB7FB-9DB6-4261-99AD-89150BE25BEA}"/>
                    </a:ext>
                  </a:extLst>
                </p:cNvPr>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28" name="Freeform 40">
                  <a:extLst>
                    <a:ext uri="{FF2B5EF4-FFF2-40B4-BE49-F238E27FC236}">
                      <a16:creationId xmlns:a16="http://schemas.microsoft.com/office/drawing/2014/main" id="{FD0FC0A5-AE63-4926-BF6E-1BBBBFF7E16A}"/>
                    </a:ext>
                  </a:extLst>
                </p:cNvPr>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29" name="Freeform 41">
                  <a:extLst>
                    <a:ext uri="{FF2B5EF4-FFF2-40B4-BE49-F238E27FC236}">
                      <a16:creationId xmlns:a16="http://schemas.microsoft.com/office/drawing/2014/main" id="{2C53FAD8-F632-4826-A598-3C366FD7EF08}"/>
                    </a:ext>
                  </a:extLst>
                </p:cNvPr>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30" name="Freeform 42">
                  <a:extLst>
                    <a:ext uri="{FF2B5EF4-FFF2-40B4-BE49-F238E27FC236}">
                      <a16:creationId xmlns:a16="http://schemas.microsoft.com/office/drawing/2014/main" id="{FE416C52-1CE6-4445-A454-F030BE5914F6}"/>
                    </a:ext>
                  </a:extLst>
                </p:cNvPr>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31" name="Freeform 43">
                  <a:extLst>
                    <a:ext uri="{FF2B5EF4-FFF2-40B4-BE49-F238E27FC236}">
                      <a16:creationId xmlns:a16="http://schemas.microsoft.com/office/drawing/2014/main" id="{18697E64-7946-43A1-B153-F24520388F5D}"/>
                    </a:ext>
                  </a:extLst>
                </p:cNvPr>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32" name="Freeform 44">
                  <a:extLst>
                    <a:ext uri="{FF2B5EF4-FFF2-40B4-BE49-F238E27FC236}">
                      <a16:creationId xmlns:a16="http://schemas.microsoft.com/office/drawing/2014/main" id="{F4650CDA-415C-455C-A039-1B5FD5816E9D}"/>
                    </a:ext>
                  </a:extLst>
                </p:cNvPr>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sp>
              <p:nvSpPr>
                <p:cNvPr id="37933" name="Freeform 45">
                  <a:extLst>
                    <a:ext uri="{FF2B5EF4-FFF2-40B4-BE49-F238E27FC236}">
                      <a16:creationId xmlns:a16="http://schemas.microsoft.com/office/drawing/2014/main" id="{CDE3DDF6-F807-453C-A0B2-A723B45C24DB}"/>
                    </a:ext>
                  </a:extLst>
                </p:cNvPr>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eaLnBrk="1" hangingPunct="1">
                    <a:defRPr/>
                  </a:pPr>
                  <a:endParaRPr lang="en-CA">
                    <a:latin typeface="Arial" charset="0"/>
                  </a:endParaRPr>
                </a:p>
              </p:txBody>
            </p:sp>
          </p:grpSp>
          <p:grpSp>
            <p:nvGrpSpPr>
              <p:cNvPr id="4132" name="Group 46">
                <a:extLst>
                  <a:ext uri="{FF2B5EF4-FFF2-40B4-BE49-F238E27FC236}">
                    <a16:creationId xmlns:a16="http://schemas.microsoft.com/office/drawing/2014/main" id="{E233121F-9666-4769-BD99-D72414BD876F}"/>
                  </a:ext>
                </a:extLst>
              </p:cNvPr>
              <p:cNvGrpSpPr>
                <a:grpSpLocks/>
              </p:cNvGrpSpPr>
              <p:nvPr userDrawn="1"/>
            </p:nvGrpSpPr>
            <p:grpSpPr bwMode="auto">
              <a:xfrm>
                <a:off x="0" y="558"/>
                <a:ext cx="5758" cy="487"/>
                <a:chOff x="0" y="558"/>
                <a:chExt cx="5758" cy="487"/>
              </a:xfrm>
            </p:grpSpPr>
            <p:sp>
              <p:nvSpPr>
                <p:cNvPr id="4151" name="Freeform 47">
                  <a:extLst>
                    <a:ext uri="{FF2B5EF4-FFF2-40B4-BE49-F238E27FC236}">
                      <a16:creationId xmlns:a16="http://schemas.microsoft.com/office/drawing/2014/main" id="{C16612EF-148E-404B-861F-DF5E62A45184}"/>
                    </a:ext>
                  </a:extLst>
                </p:cNvPr>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52" name="Freeform 48">
                  <a:extLst>
                    <a:ext uri="{FF2B5EF4-FFF2-40B4-BE49-F238E27FC236}">
                      <a16:creationId xmlns:a16="http://schemas.microsoft.com/office/drawing/2014/main" id="{D77877D2-0DDE-4252-902D-C81AC1F3D515}"/>
                    </a:ext>
                  </a:extLst>
                </p:cNvPr>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4133" name="Group 49">
                <a:extLst>
                  <a:ext uri="{FF2B5EF4-FFF2-40B4-BE49-F238E27FC236}">
                    <a16:creationId xmlns:a16="http://schemas.microsoft.com/office/drawing/2014/main" id="{0F3D8FC6-8388-47F5-B733-D3A9229C6784}"/>
                  </a:ext>
                </a:extLst>
              </p:cNvPr>
              <p:cNvGrpSpPr>
                <a:grpSpLocks/>
              </p:cNvGrpSpPr>
              <p:nvPr userDrawn="1"/>
            </p:nvGrpSpPr>
            <p:grpSpPr bwMode="auto">
              <a:xfrm>
                <a:off x="264" y="1039"/>
                <a:ext cx="5200" cy="3280"/>
                <a:chOff x="264" y="1039"/>
                <a:chExt cx="5200" cy="3280"/>
              </a:xfrm>
            </p:grpSpPr>
            <p:sp>
              <p:nvSpPr>
                <p:cNvPr id="37938" name="Freeform 50">
                  <a:extLst>
                    <a:ext uri="{FF2B5EF4-FFF2-40B4-BE49-F238E27FC236}">
                      <a16:creationId xmlns:a16="http://schemas.microsoft.com/office/drawing/2014/main" id="{1829194F-7F5B-4FA4-904D-F46F3A32B214}"/>
                    </a:ext>
                  </a:extLst>
                </p:cNvPr>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39" name="Freeform 51">
                  <a:extLst>
                    <a:ext uri="{FF2B5EF4-FFF2-40B4-BE49-F238E27FC236}">
                      <a16:creationId xmlns:a16="http://schemas.microsoft.com/office/drawing/2014/main" id="{FA28EF6F-0AD2-4FF4-885D-B7491C6DE8A7}"/>
                    </a:ext>
                  </a:extLst>
                </p:cNvPr>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40" name="Freeform 52">
                  <a:extLst>
                    <a:ext uri="{FF2B5EF4-FFF2-40B4-BE49-F238E27FC236}">
                      <a16:creationId xmlns:a16="http://schemas.microsoft.com/office/drawing/2014/main" id="{01E9E59B-9D76-4A56-A421-73620110FDA3}"/>
                    </a:ext>
                  </a:extLst>
                </p:cNvPr>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41" name="Freeform 53">
                  <a:extLst>
                    <a:ext uri="{FF2B5EF4-FFF2-40B4-BE49-F238E27FC236}">
                      <a16:creationId xmlns:a16="http://schemas.microsoft.com/office/drawing/2014/main" id="{0AE44D7B-FEAB-49E5-A883-90E043BBF583}"/>
                    </a:ext>
                  </a:extLst>
                </p:cNvPr>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42" name="Freeform 54">
                  <a:extLst>
                    <a:ext uri="{FF2B5EF4-FFF2-40B4-BE49-F238E27FC236}">
                      <a16:creationId xmlns:a16="http://schemas.microsoft.com/office/drawing/2014/main" id="{B366B572-4D1A-42F6-BF7F-723AE5D6C008}"/>
                    </a:ext>
                  </a:extLst>
                </p:cNvPr>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43" name="Freeform 55">
                  <a:extLst>
                    <a:ext uri="{FF2B5EF4-FFF2-40B4-BE49-F238E27FC236}">
                      <a16:creationId xmlns:a16="http://schemas.microsoft.com/office/drawing/2014/main" id="{CF6E2E7E-D4D6-4B38-8AF3-70FC5263CC26}"/>
                    </a:ext>
                  </a:extLst>
                </p:cNvPr>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44" name="Freeform 56">
                  <a:extLst>
                    <a:ext uri="{FF2B5EF4-FFF2-40B4-BE49-F238E27FC236}">
                      <a16:creationId xmlns:a16="http://schemas.microsoft.com/office/drawing/2014/main" id="{A05685DD-3896-4522-958D-C62A4FBEBAE9}"/>
                    </a:ext>
                  </a:extLst>
                </p:cNvPr>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45" name="Freeform 57">
                  <a:extLst>
                    <a:ext uri="{FF2B5EF4-FFF2-40B4-BE49-F238E27FC236}">
                      <a16:creationId xmlns:a16="http://schemas.microsoft.com/office/drawing/2014/main" id="{485307FF-9B18-41B0-91ED-2300C13A7D22}"/>
                    </a:ext>
                  </a:extLst>
                </p:cNvPr>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37946" name="Freeform 58">
                  <a:extLst>
                    <a:ext uri="{FF2B5EF4-FFF2-40B4-BE49-F238E27FC236}">
                      <a16:creationId xmlns:a16="http://schemas.microsoft.com/office/drawing/2014/main" id="{DBFF327D-3167-4FAF-9896-B2A903C910FC}"/>
                    </a:ext>
                  </a:extLst>
                </p:cNvPr>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grpSp>
          <p:sp>
            <p:nvSpPr>
              <p:cNvPr id="37947" name="Freeform 59">
                <a:extLst>
                  <a:ext uri="{FF2B5EF4-FFF2-40B4-BE49-F238E27FC236}">
                    <a16:creationId xmlns:a16="http://schemas.microsoft.com/office/drawing/2014/main" id="{FAEACB5E-80D5-4B6F-A431-45888C39A706}"/>
                  </a:ext>
                </a:extLst>
              </p:cNvPr>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4135" name="Freeform 60">
                <a:extLst>
                  <a:ext uri="{FF2B5EF4-FFF2-40B4-BE49-F238E27FC236}">
                    <a16:creationId xmlns:a16="http://schemas.microsoft.com/office/drawing/2014/main" id="{3E32E1DD-594A-41E5-9D43-1A2AE236CF90}"/>
                  </a:ext>
                </a:extLst>
              </p:cNvPr>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36" name="Freeform 61">
                <a:extLst>
                  <a:ext uri="{FF2B5EF4-FFF2-40B4-BE49-F238E27FC236}">
                    <a16:creationId xmlns:a16="http://schemas.microsoft.com/office/drawing/2014/main" id="{10A1B2DA-393A-4A9A-AB18-01DA54458807}"/>
                  </a:ext>
                </a:extLst>
              </p:cNvPr>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37" name="Freeform 62">
                <a:extLst>
                  <a:ext uri="{FF2B5EF4-FFF2-40B4-BE49-F238E27FC236}">
                    <a16:creationId xmlns:a16="http://schemas.microsoft.com/office/drawing/2014/main" id="{E9259E40-4638-40B0-ADFD-CAB6BD3036F7}"/>
                  </a:ext>
                </a:extLst>
              </p:cNvPr>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7951" name="Freeform 63">
                <a:extLst>
                  <a:ext uri="{FF2B5EF4-FFF2-40B4-BE49-F238E27FC236}">
                    <a16:creationId xmlns:a16="http://schemas.microsoft.com/office/drawing/2014/main" id="{4C32A3DE-B442-4372-B10C-E5AA9316A083}"/>
                  </a:ext>
                </a:extLst>
              </p:cNvPr>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CA">
                  <a:latin typeface="Arial" charset="0"/>
                </a:endParaRPr>
              </a:p>
            </p:txBody>
          </p:sp>
          <p:sp>
            <p:nvSpPr>
              <p:cNvPr id="4139" name="Freeform 64">
                <a:extLst>
                  <a:ext uri="{FF2B5EF4-FFF2-40B4-BE49-F238E27FC236}">
                    <a16:creationId xmlns:a16="http://schemas.microsoft.com/office/drawing/2014/main" id="{EBC4CC4F-94D1-4400-8ADD-F3BD3AAE1629}"/>
                  </a:ext>
                </a:extLst>
              </p:cNvPr>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40" name="Freeform 65">
                <a:extLst>
                  <a:ext uri="{FF2B5EF4-FFF2-40B4-BE49-F238E27FC236}">
                    <a16:creationId xmlns:a16="http://schemas.microsoft.com/office/drawing/2014/main" id="{F5E499A5-26B4-46E7-99A0-223C35FF400A}"/>
                  </a:ext>
                </a:extLst>
              </p:cNvPr>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41" name="Freeform 66">
                <a:extLst>
                  <a:ext uri="{FF2B5EF4-FFF2-40B4-BE49-F238E27FC236}">
                    <a16:creationId xmlns:a16="http://schemas.microsoft.com/office/drawing/2014/main" id="{6786AD4D-D077-476B-8F22-886BA9103403}"/>
                  </a:ext>
                </a:extLst>
              </p:cNvPr>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
        <p:nvSpPr>
          <p:cNvPr id="37955" name="Rectangle 67">
            <a:extLst>
              <a:ext uri="{FF2B5EF4-FFF2-40B4-BE49-F238E27FC236}">
                <a16:creationId xmlns:a16="http://schemas.microsoft.com/office/drawing/2014/main" id="{06848AEB-DCD5-4883-BB1D-0B9DE7BEB9FD}"/>
              </a:ext>
            </a:extLst>
          </p:cNvPr>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7956" name="Rectangle 68">
            <a:extLst>
              <a:ext uri="{FF2B5EF4-FFF2-40B4-BE49-F238E27FC236}">
                <a16:creationId xmlns:a16="http://schemas.microsoft.com/office/drawing/2014/main" id="{084B87B8-EBAC-40CD-A97F-CBF658390264}"/>
              </a:ext>
            </a:extLst>
          </p:cNvPr>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Arial" charset="0"/>
              </a:defRPr>
            </a:lvl1pPr>
          </a:lstStyle>
          <a:p>
            <a:pPr>
              <a:defRPr/>
            </a:pPr>
            <a:endParaRPr lang="en-US"/>
          </a:p>
        </p:txBody>
      </p:sp>
      <p:sp>
        <p:nvSpPr>
          <p:cNvPr id="37957" name="Rectangle 69">
            <a:extLst>
              <a:ext uri="{FF2B5EF4-FFF2-40B4-BE49-F238E27FC236}">
                <a16:creationId xmlns:a16="http://schemas.microsoft.com/office/drawing/2014/main" id="{0367AB70-CA71-4FE4-9A81-7F3A769E9DA0}"/>
              </a:ext>
            </a:extLst>
          </p:cNvPr>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Arial" charset="0"/>
              </a:defRPr>
            </a:lvl1pPr>
          </a:lstStyle>
          <a:p>
            <a:pPr>
              <a:defRPr/>
            </a:pPr>
            <a:endParaRPr lang="en-US"/>
          </a:p>
        </p:txBody>
      </p:sp>
      <p:sp>
        <p:nvSpPr>
          <p:cNvPr id="37958" name="Rectangle 70">
            <a:extLst>
              <a:ext uri="{FF2B5EF4-FFF2-40B4-BE49-F238E27FC236}">
                <a16:creationId xmlns:a16="http://schemas.microsoft.com/office/drawing/2014/main" id="{33057945-33BB-4BEF-8D85-03B67081FDFF}"/>
              </a:ext>
            </a:extLst>
          </p:cNvPr>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A164BB0A-48E5-4F71-8746-D2CF3F82BCF9}" type="slidenum">
              <a:rPr lang="en-US" altLang="en-US"/>
              <a:pPr>
                <a:defRPr/>
              </a:pPr>
              <a:t>‹#›</a:t>
            </a:fld>
            <a:endParaRPr lang="en-US" altLang="en-US"/>
          </a:p>
        </p:txBody>
      </p:sp>
      <p:sp>
        <p:nvSpPr>
          <p:cNvPr id="37959" name="Rectangle 71">
            <a:extLst>
              <a:ext uri="{FF2B5EF4-FFF2-40B4-BE49-F238E27FC236}">
                <a16:creationId xmlns:a16="http://schemas.microsoft.com/office/drawing/2014/main" id="{AAF8DCBA-D322-4073-AEFB-7B0AB79811BF}"/>
              </a:ext>
            </a:extLst>
          </p:cNvPr>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15"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docid=IgUd1JpTjqQqJM&amp;tbnid=9uNZF7A2vGuiqM:&amp;ved=0CAUQjRw&amp;url=http%3A%2F%2Fwww.toptenz.net%2Ftop-10-lost-traditions-catholic-church.php&amp;ei=qbnbU8vTKc3roASVwoKwAg&amp;bvm=bv.72197243,d.aWw&amp;psig=AFQjCNGMvRfx1KsNTkPnoUjEBXz8FCJZqw&amp;ust=1406995194638116" TargetMode="Externa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bp1.blogger.com/_v-zY2gioTlM/RxLtq1aaCHI/AAAAAAAAAGs/349AuqOqyOY/s1600-h/Desert+Landscape.jpg"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a/url?sa=i&amp;rct=j&amp;q=&amp;esrc=s&amp;frm=1&amp;source=images&amp;cd=&amp;cad=rja&amp;uact=8&amp;docid=3HmSlvoTdC_B0M&amp;tbnid=nP6TqXgrlXXjCM:&amp;ved=0CAUQjRw&amp;url=http%3A%2F%2Fmysteryhistory.tv%2Ftag%2Fmarch%2F&amp;ei=ja_bU9z5NaG_8QGG-4DYDg&amp;bvm=bv.72197243,d.aWw&amp;psig=AFQjCNHI8XKsu5kn1EKDpyEBEcL76jKQ2A&amp;ust=1406992645587936"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a/url?sa=i&amp;rct=j&amp;q=&amp;esrc=s&amp;frm=1&amp;source=images&amp;cd=&amp;cad=rja&amp;uact=8&amp;docid=IRxeWxugu2HehM&amp;tbnid=8Do9Qo8_WpkZ3M:&amp;ved=0CAUQjRw&amp;url=http%3A%2F%2Fwww.dailymail.co.uk%2Fnews%2Farticle-2308175%2FJewish-groups-protest-plans-create-gentiles-statue-Warsaw-Ghetto.html&amp;ei=mLTbU42JJIG1yASu54LwBA&amp;bvm=bv.72197243,d.aWw&amp;psig=AFQjCNH-FcG8Xk1JgORpuL43yMuajvA2-Q&amp;ust=1406993394443997"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7F81C19-4E57-4420-9FB7-3ED0CB092DAF}"/>
              </a:ext>
            </a:extLst>
          </p:cNvPr>
          <p:cNvSpPr>
            <a:spLocks noGrp="1" noChangeArrowheads="1"/>
          </p:cNvSpPr>
          <p:nvPr>
            <p:ph type="ctrTitle"/>
          </p:nvPr>
        </p:nvSpPr>
        <p:spPr>
          <a:xfrm>
            <a:off x="5105400" y="457200"/>
            <a:ext cx="4038600" cy="3143250"/>
          </a:xfrm>
        </p:spPr>
        <p:txBody>
          <a:bodyPr/>
          <a:lstStyle/>
          <a:p>
            <a:pPr eaLnBrk="1" hangingPunct="1"/>
            <a:r>
              <a:rPr lang="en-US" altLang="en-US" b="1"/>
              <a:t>A DAY OF MOURNING</a:t>
            </a:r>
          </a:p>
        </p:txBody>
      </p:sp>
      <p:sp>
        <p:nvSpPr>
          <p:cNvPr id="7171" name="Rectangle 8">
            <a:extLst>
              <a:ext uri="{FF2B5EF4-FFF2-40B4-BE49-F238E27FC236}">
                <a16:creationId xmlns:a16="http://schemas.microsoft.com/office/drawing/2014/main" id="{5FD22DAD-E247-4198-ADDE-CAF4B7A5B48A}"/>
              </a:ext>
            </a:extLst>
          </p:cNvPr>
          <p:cNvSpPr>
            <a:spLocks noGrp="1" noChangeArrowheads="1"/>
          </p:cNvSpPr>
          <p:nvPr>
            <p:ph type="subTitle" idx="1"/>
          </p:nvPr>
        </p:nvSpPr>
        <p:spPr>
          <a:xfrm>
            <a:off x="5562600" y="3886200"/>
            <a:ext cx="3124200" cy="1752600"/>
          </a:xfrm>
        </p:spPr>
        <p:txBody>
          <a:bodyPr/>
          <a:lstStyle/>
          <a:p>
            <a:pPr eaLnBrk="1" hangingPunct="1"/>
            <a:r>
              <a:rPr lang="en-US" altLang="en-US" b="1"/>
              <a:t>Text: Zechariah 7:3b</a:t>
            </a:r>
          </a:p>
        </p:txBody>
      </p:sp>
      <p:pic>
        <p:nvPicPr>
          <p:cNvPr id="7172" name="Picture 7" descr="057-14060~Soul-Tears-Boy-Posters">
            <a:extLst>
              <a:ext uri="{FF2B5EF4-FFF2-40B4-BE49-F238E27FC236}">
                <a16:creationId xmlns:a16="http://schemas.microsoft.com/office/drawing/2014/main" id="{7A314EBD-3A63-4E91-800D-B19461A0E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5164138"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01B5324-CF08-40A8-AA69-9DBF6B6BC173}"/>
              </a:ext>
            </a:extLst>
          </p:cNvPr>
          <p:cNvSpPr>
            <a:spLocks noGrp="1" noChangeArrowheads="1"/>
          </p:cNvSpPr>
          <p:nvPr>
            <p:ph type="title"/>
          </p:nvPr>
        </p:nvSpPr>
        <p:spPr>
          <a:xfrm>
            <a:off x="6324600" y="1066800"/>
            <a:ext cx="2819400" cy="1143000"/>
          </a:xfrm>
        </p:spPr>
        <p:txBody>
          <a:bodyPr/>
          <a:lstStyle/>
          <a:p>
            <a:pPr eaLnBrk="1" hangingPunct="1">
              <a:defRPr/>
            </a:pPr>
            <a:r>
              <a:rPr lang="en-US" sz="4000" b="1"/>
              <a:t>II. A LOSS OF WORSHIP</a:t>
            </a:r>
          </a:p>
        </p:txBody>
      </p:sp>
      <p:sp>
        <p:nvSpPr>
          <p:cNvPr id="7177" name="Rectangle 9">
            <a:extLst>
              <a:ext uri="{FF2B5EF4-FFF2-40B4-BE49-F238E27FC236}">
                <a16:creationId xmlns:a16="http://schemas.microsoft.com/office/drawing/2014/main" id="{3B8CC32C-F6A6-415D-B6CA-6337DBAA075D}"/>
              </a:ext>
            </a:extLst>
          </p:cNvPr>
          <p:cNvSpPr>
            <a:spLocks noGrp="1" noChangeArrowheads="1"/>
          </p:cNvSpPr>
          <p:nvPr>
            <p:ph type="body" idx="1"/>
          </p:nvPr>
        </p:nvSpPr>
        <p:spPr>
          <a:xfrm>
            <a:off x="6324600" y="3733800"/>
            <a:ext cx="2819400" cy="2392363"/>
          </a:xfrm>
        </p:spPr>
        <p:txBody>
          <a:bodyPr/>
          <a:lstStyle/>
          <a:p>
            <a:pPr eaLnBrk="1" hangingPunct="1">
              <a:buFont typeface="Wingdings" panose="05000000000000000000" pitchFamily="2" charset="2"/>
              <a:buNone/>
              <a:defRPr/>
            </a:pPr>
            <a:r>
              <a:rPr lang="en-US" i="1"/>
              <a:t>II Kings 25:8,9</a:t>
            </a:r>
          </a:p>
          <a:p>
            <a:pPr eaLnBrk="1" hangingPunct="1">
              <a:buFont typeface="Wingdings" panose="05000000000000000000" pitchFamily="2" charset="2"/>
              <a:buNone/>
              <a:defRPr/>
            </a:pPr>
            <a:r>
              <a:rPr lang="en-US" i="1"/>
              <a:t>cf. Jeremiah 52:12,13</a:t>
            </a:r>
          </a:p>
        </p:txBody>
      </p:sp>
      <p:pic>
        <p:nvPicPr>
          <p:cNvPr id="16388" name="Picture 5" descr="TempleSideView">
            <a:extLst>
              <a:ext uri="{FF2B5EF4-FFF2-40B4-BE49-F238E27FC236}">
                <a16:creationId xmlns:a16="http://schemas.microsoft.com/office/drawing/2014/main" id="{D548BB0A-F6C5-44F6-9CD3-1CCE78938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6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edg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7177">
                                            <p:txEl>
                                              <p:pRg st="0" end="0"/>
                                            </p:txEl>
                                          </p:spTgt>
                                        </p:tgtEl>
                                        <p:attrNameLst>
                                          <p:attrName>style.visibility</p:attrName>
                                        </p:attrNameLst>
                                      </p:cBhvr>
                                      <p:to>
                                        <p:strVal val="visible"/>
                                      </p:to>
                                    </p:set>
                                    <p:anim calcmode="lin" valueType="num">
                                      <p:cBhvr>
                                        <p:cTn id="12" dur="1000" fill="hold"/>
                                        <p:tgtEl>
                                          <p:spTgt spid="717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177">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7177">
                                            <p:txEl>
                                              <p:pRg st="1" end="1"/>
                                            </p:txEl>
                                          </p:spTgt>
                                        </p:tgtEl>
                                        <p:attrNameLst>
                                          <p:attrName>style.visibility</p:attrName>
                                        </p:attrNameLst>
                                      </p:cBhvr>
                                      <p:to>
                                        <p:strVal val="visible"/>
                                      </p:to>
                                    </p:set>
                                    <p:anim calcmode="lin" valueType="num">
                                      <p:cBhvr>
                                        <p:cTn id="16" dur="1000" fill="hold"/>
                                        <p:tgtEl>
                                          <p:spTgt spid="7177">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717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9725C65-90D9-4195-928B-080C5FAC5BEC}"/>
              </a:ext>
            </a:extLst>
          </p:cNvPr>
          <p:cNvSpPr>
            <a:spLocks noGrp="1" noChangeArrowheads="1"/>
          </p:cNvSpPr>
          <p:nvPr>
            <p:ph type="ctrTitle"/>
          </p:nvPr>
        </p:nvSpPr>
        <p:spPr>
          <a:xfrm>
            <a:off x="762000" y="381000"/>
            <a:ext cx="7772400" cy="1470025"/>
          </a:xfrm>
        </p:spPr>
        <p:txBody>
          <a:bodyPr/>
          <a:lstStyle/>
          <a:p>
            <a:pPr eaLnBrk="1" hangingPunct="1">
              <a:defRPr/>
            </a:pPr>
            <a:br>
              <a:rPr lang="en-US" sz="3600" b="1" dirty="0"/>
            </a:br>
            <a:r>
              <a:rPr lang="en-US" sz="3600" b="1" dirty="0"/>
              <a:t>The Destruction of the 2</a:t>
            </a:r>
            <a:r>
              <a:rPr lang="en-US" sz="3600" b="1" baseline="30000" dirty="0"/>
              <a:t>nd</a:t>
            </a:r>
            <a:r>
              <a:rPr lang="en-US" sz="3600" b="1" dirty="0"/>
              <a:t> Temple by the Romans in 70 AD</a:t>
            </a:r>
            <a:r>
              <a:rPr lang="en-CA" sz="3600" b="1" dirty="0"/>
              <a:t> took place on the 9</a:t>
            </a:r>
            <a:r>
              <a:rPr lang="en-CA" sz="3600" b="1" baseline="30000" dirty="0"/>
              <a:t>th</a:t>
            </a:r>
            <a:r>
              <a:rPr lang="en-CA" sz="3600" b="1" dirty="0"/>
              <a:t> of Av</a:t>
            </a:r>
            <a:r>
              <a:rPr lang="en-US" sz="3600" dirty="0"/>
              <a:t> </a:t>
            </a:r>
          </a:p>
        </p:txBody>
      </p:sp>
      <p:pic>
        <p:nvPicPr>
          <p:cNvPr id="17411" name="Picture 9" descr="Francesco_Hayez_017">
            <a:extLst>
              <a:ext uri="{FF2B5EF4-FFF2-40B4-BE49-F238E27FC236}">
                <a16:creationId xmlns:a16="http://schemas.microsoft.com/office/drawing/2014/main" id="{32D286D7-67A4-472B-AA0E-D1175A065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5988"/>
            <a:ext cx="914400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D710A3-FB18-4CF3-B31E-FDAAAC030F15}"/>
              </a:ext>
            </a:extLst>
          </p:cNvPr>
          <p:cNvSpPr>
            <a:spLocks noGrp="1"/>
          </p:cNvSpPr>
          <p:nvPr>
            <p:ph type="title"/>
          </p:nvPr>
        </p:nvSpPr>
        <p:spPr>
          <a:xfrm>
            <a:off x="457200" y="2667000"/>
            <a:ext cx="8229600" cy="1371600"/>
          </a:xfrm>
        </p:spPr>
        <p:txBody>
          <a:bodyPr/>
          <a:lstStyle/>
          <a:p>
            <a:pPr>
              <a:defRPr/>
            </a:pPr>
            <a:r>
              <a:rPr lang="en-CA" sz="3600" i="1" dirty="0">
                <a:solidFill>
                  <a:srgbClr val="FF0000"/>
                </a:solidFill>
              </a:rPr>
              <a:t>“The day will come upon you when your enemies will build and embankment against you and encircle you and hem you in on every side.</a:t>
            </a:r>
            <a:br>
              <a:rPr lang="en-CA" sz="3600" i="1" dirty="0">
                <a:solidFill>
                  <a:srgbClr val="FF0000"/>
                </a:solidFill>
              </a:rPr>
            </a:br>
            <a:r>
              <a:rPr lang="en-CA" sz="3600" i="1" dirty="0">
                <a:solidFill>
                  <a:srgbClr val="FF0000"/>
                </a:solidFill>
              </a:rPr>
              <a:t>44. They will dash you to the ground, you and the children within your walls. They will not leave one stone upon another, because you did not recognize the time of God’s coming to you.”</a:t>
            </a:r>
            <a:br>
              <a:rPr lang="en-CA" sz="3600" i="1" dirty="0">
                <a:solidFill>
                  <a:srgbClr val="FF0000"/>
                </a:solidFill>
              </a:rPr>
            </a:br>
            <a:r>
              <a:rPr lang="en-CA" sz="3600" i="1" dirty="0">
                <a:solidFill>
                  <a:srgbClr val="FF0000"/>
                </a:solidFill>
              </a:rPr>
              <a:t>				</a:t>
            </a:r>
            <a:br>
              <a:rPr lang="en-CA" sz="3600" i="1" dirty="0">
                <a:solidFill>
                  <a:srgbClr val="FF0000"/>
                </a:solidFill>
              </a:rPr>
            </a:br>
            <a:r>
              <a:rPr lang="en-CA" sz="3600" i="1" dirty="0">
                <a:solidFill>
                  <a:srgbClr val="FF0000"/>
                </a:solidFill>
              </a:rPr>
              <a:t>					Luke 19:43,44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a:extLst>
              <a:ext uri="{FF2B5EF4-FFF2-40B4-BE49-F238E27FC236}">
                <a16:creationId xmlns:a16="http://schemas.microsoft.com/office/drawing/2014/main" id="{E4D58306-052A-4CD0-99FC-B318646ABD31}"/>
              </a:ext>
            </a:extLst>
          </p:cNvPr>
          <p:cNvSpPr>
            <a:spLocks noGrp="1" noChangeArrowheads="1"/>
          </p:cNvSpPr>
          <p:nvPr>
            <p:ph type="title"/>
          </p:nvPr>
        </p:nvSpPr>
        <p:spPr>
          <a:xfrm>
            <a:off x="457200" y="274638"/>
            <a:ext cx="3657600" cy="5745162"/>
          </a:xfrm>
        </p:spPr>
        <p:txBody>
          <a:bodyPr/>
          <a:lstStyle/>
          <a:p>
            <a:pPr eaLnBrk="1" hangingPunct="1">
              <a:defRPr/>
            </a:pPr>
            <a:r>
              <a:rPr lang="en-US" b="1" dirty="0"/>
              <a:t>The burning of the Talmud took place in 1242</a:t>
            </a:r>
            <a:r>
              <a:rPr lang="en-CA" b="1" dirty="0"/>
              <a:t> on the </a:t>
            </a:r>
            <a:br>
              <a:rPr lang="en-CA" b="1" dirty="0"/>
            </a:br>
            <a:r>
              <a:rPr lang="en-CA" b="1" dirty="0"/>
              <a:t>9</a:t>
            </a:r>
            <a:r>
              <a:rPr lang="en-CA" b="1" baseline="30000" dirty="0"/>
              <a:t>th</a:t>
            </a:r>
            <a:r>
              <a:rPr lang="en-CA" b="1" dirty="0"/>
              <a:t> of Av</a:t>
            </a:r>
            <a:r>
              <a:rPr lang="en-US" b="1" dirty="0"/>
              <a:t>.</a:t>
            </a:r>
            <a:r>
              <a:rPr lang="en-US" dirty="0"/>
              <a:t> </a:t>
            </a:r>
          </a:p>
        </p:txBody>
      </p:sp>
      <p:pic>
        <p:nvPicPr>
          <p:cNvPr id="19459" name="Picture 5" descr="44">
            <a:extLst>
              <a:ext uri="{FF2B5EF4-FFF2-40B4-BE49-F238E27FC236}">
                <a16:creationId xmlns:a16="http://schemas.microsoft.com/office/drawing/2014/main" id="{BA38AC8D-AB10-4A73-A491-C374E6A85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p:cTn id="7" dur="5000" fill="hold"/>
                                        <p:tgtEl>
                                          <p:spTgt spid="21510"/>
                                        </p:tgtEl>
                                        <p:attrNameLst>
                                          <p:attrName>ppt_w</p:attrName>
                                        </p:attrNameLst>
                                      </p:cBhvr>
                                      <p:tavLst>
                                        <p:tav tm="0" fmla="#ppt_w*sin(2.5*pi*$)">
                                          <p:val>
                                            <p:fltVal val="0"/>
                                          </p:val>
                                        </p:tav>
                                        <p:tav tm="100000">
                                          <p:val>
                                            <p:fltVal val="1"/>
                                          </p:val>
                                        </p:tav>
                                      </p:tavLst>
                                    </p:anim>
                                    <p:anim calcmode="lin" valueType="num">
                                      <p:cBhvr>
                                        <p:cTn id="8" dur="5000" fill="hold"/>
                                        <p:tgtEl>
                                          <p:spTgt spid="215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grayscl/>
          </a:blip>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2CED760-05E1-4354-82B3-5663F2535699}"/>
              </a:ext>
            </a:extLst>
          </p:cNvPr>
          <p:cNvSpPr>
            <a:spLocks noGrp="1" noChangeArrowheads="1"/>
          </p:cNvSpPr>
          <p:nvPr>
            <p:ph type="title"/>
          </p:nvPr>
        </p:nvSpPr>
        <p:spPr/>
        <p:txBody>
          <a:bodyPr/>
          <a:lstStyle/>
          <a:p>
            <a:pPr eaLnBrk="1" hangingPunct="1">
              <a:defRPr/>
            </a:pPr>
            <a:r>
              <a:rPr lang="en-US" b="1"/>
              <a:t>III. A LOSS OF LIFE</a:t>
            </a:r>
            <a:endParaRPr lang="en-US" b="1" i="1"/>
          </a:p>
        </p:txBody>
      </p:sp>
      <p:sp>
        <p:nvSpPr>
          <p:cNvPr id="28675" name="Rectangle 3">
            <a:extLst>
              <a:ext uri="{FF2B5EF4-FFF2-40B4-BE49-F238E27FC236}">
                <a16:creationId xmlns:a16="http://schemas.microsoft.com/office/drawing/2014/main" id="{C3211A2E-B87B-4BA8-94CE-20BBA09C739B}"/>
              </a:ext>
            </a:extLst>
          </p:cNvPr>
          <p:cNvSpPr>
            <a:spLocks noGrp="1" noChangeArrowheads="1"/>
          </p:cNvSpPr>
          <p:nvPr>
            <p:ph type="body" idx="1"/>
          </p:nvPr>
        </p:nvSpPr>
        <p:spPr>
          <a:xfrm>
            <a:off x="228600" y="1600200"/>
            <a:ext cx="3048000" cy="4953000"/>
          </a:xfrm>
        </p:spPr>
        <p:txBody>
          <a:bodyPr/>
          <a:lstStyle/>
          <a:p>
            <a:pPr eaLnBrk="1" hangingPunct="1">
              <a:buFont typeface="Wingdings" panose="05000000000000000000" pitchFamily="2" charset="2"/>
              <a:buNone/>
              <a:defRPr/>
            </a:pPr>
            <a:r>
              <a:rPr lang="en-US" i="1" dirty="0"/>
              <a:t>Psalm 30:5 ; </a:t>
            </a:r>
          </a:p>
          <a:p>
            <a:pPr eaLnBrk="1" hangingPunct="1">
              <a:buFont typeface="Wingdings" panose="05000000000000000000" pitchFamily="2" charset="2"/>
              <a:buNone/>
              <a:defRPr/>
            </a:pPr>
            <a:r>
              <a:rPr lang="en-US" i="1" dirty="0"/>
              <a:t>Zechariah 8:19;</a:t>
            </a:r>
          </a:p>
        </p:txBody>
      </p:sp>
      <p:pic>
        <p:nvPicPr>
          <p:cNvPr id="20484" name="Picture 5" descr="krakow_kazimierz_5_jewish_cemetery">
            <a:extLst>
              <a:ext uri="{FF2B5EF4-FFF2-40B4-BE49-F238E27FC236}">
                <a16:creationId xmlns:a16="http://schemas.microsoft.com/office/drawing/2014/main" id="{9A278A47-F061-457D-825D-C5BFA15E7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632075"/>
            <a:ext cx="56388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grayscl/>
          </a:blip>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E7D464A-DBC0-4BFE-8BFA-96374CCA4569}"/>
              </a:ext>
            </a:extLst>
          </p:cNvPr>
          <p:cNvSpPr>
            <a:spLocks noGrp="1" noChangeArrowheads="1"/>
          </p:cNvSpPr>
          <p:nvPr>
            <p:ph type="title"/>
          </p:nvPr>
        </p:nvSpPr>
        <p:spPr>
          <a:xfrm>
            <a:off x="457200" y="762000"/>
            <a:ext cx="8229600" cy="1371600"/>
          </a:xfrm>
        </p:spPr>
        <p:txBody>
          <a:bodyPr/>
          <a:lstStyle/>
          <a:p>
            <a:pPr eaLnBrk="1" hangingPunct="1">
              <a:defRPr/>
            </a:pPr>
            <a:r>
              <a:rPr lang="en-CA" dirty="0"/>
              <a:t> </a:t>
            </a:r>
            <a:r>
              <a:rPr lang="en-CA" b="1" dirty="0"/>
              <a:t>It was on this very day the declaration of the Crusades by Pope Urban II was issued in 1095. </a:t>
            </a:r>
            <a:endParaRPr lang="en-US" b="1" i="1" dirty="0"/>
          </a:p>
        </p:txBody>
      </p:sp>
      <p:pic>
        <p:nvPicPr>
          <p:cNvPr id="21507" name="Picture 2" descr="http://www.toptenz.net/wp-content/uploads/2014/04/crusades-catholic.jpg">
            <a:hlinkClick r:id="rId3"/>
            <a:extLst>
              <a:ext uri="{FF2B5EF4-FFF2-40B4-BE49-F238E27FC236}">
                <a16:creationId xmlns:a16="http://schemas.microsoft.com/office/drawing/2014/main" id="{74909C99-505A-44B5-9D15-CC3C023C9F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19400"/>
            <a:ext cx="72390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797451AA-CC18-49EC-A86B-56D019A05D1C}"/>
              </a:ext>
            </a:extLst>
          </p:cNvPr>
          <p:cNvSpPr>
            <a:spLocks noGrp="1" noChangeArrowheads="1"/>
          </p:cNvSpPr>
          <p:nvPr>
            <p:ph type="title"/>
          </p:nvPr>
        </p:nvSpPr>
        <p:spPr>
          <a:xfrm>
            <a:off x="0" y="457200"/>
            <a:ext cx="9144000" cy="1143000"/>
          </a:xfrm>
        </p:spPr>
        <p:txBody>
          <a:bodyPr/>
          <a:lstStyle/>
          <a:p>
            <a:pPr algn="l" eaLnBrk="1" hangingPunct="1">
              <a:defRPr/>
            </a:pPr>
            <a:r>
              <a:rPr lang="en-US" sz="3200" dirty="0"/>
              <a:t>The bombing of the AMIA Jewish community center by Arab terrorists happened on the </a:t>
            </a:r>
            <a:br>
              <a:rPr lang="en-US" sz="3200" dirty="0"/>
            </a:br>
            <a:r>
              <a:rPr lang="en-CA" sz="3200" dirty="0"/>
              <a:t>the 9</a:t>
            </a:r>
            <a:r>
              <a:rPr lang="en-CA" sz="3200" baseline="30000" dirty="0"/>
              <a:t>th</a:t>
            </a:r>
            <a:r>
              <a:rPr lang="en-CA" sz="3200" dirty="0"/>
              <a:t> of Av</a:t>
            </a:r>
            <a:r>
              <a:rPr lang="en-US" sz="3200" dirty="0"/>
              <a:t> in 1994</a:t>
            </a:r>
            <a:r>
              <a:rPr lang="en-CA" sz="3200" b="1" dirty="0"/>
              <a:t> </a:t>
            </a:r>
            <a:br>
              <a:rPr lang="en-US" sz="3200" dirty="0"/>
            </a:br>
            <a:r>
              <a:rPr lang="en-US" sz="3200" dirty="0"/>
              <a:t>in Buenos Aires, Argentina</a:t>
            </a:r>
            <a:r>
              <a:rPr lang="en-US" sz="4000" dirty="0"/>
              <a:t> </a:t>
            </a:r>
          </a:p>
        </p:txBody>
      </p:sp>
      <p:pic>
        <p:nvPicPr>
          <p:cNvPr id="22531" name="Picture 6" descr="amia_a">
            <a:extLst>
              <a:ext uri="{FF2B5EF4-FFF2-40B4-BE49-F238E27FC236}">
                <a16:creationId xmlns:a16="http://schemas.microsoft.com/office/drawing/2014/main" id="{14262160-5FE8-4D4B-83D4-B883FFB59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2875"/>
            <a:ext cx="83820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anim calcmode="lin" valueType="num">
                                      <p:cBhvr>
                                        <p:cTn id="8" dur="2000" fill="hold"/>
                                        <p:tgtEl>
                                          <p:spTgt spid="23556"/>
                                        </p:tgtEl>
                                        <p:attrNameLst>
                                          <p:attrName>style.rotation</p:attrName>
                                        </p:attrNameLst>
                                      </p:cBhvr>
                                      <p:tavLst>
                                        <p:tav tm="0">
                                          <p:val>
                                            <p:fltVal val="720"/>
                                          </p:val>
                                        </p:tav>
                                        <p:tav tm="100000">
                                          <p:val>
                                            <p:fltVal val="0"/>
                                          </p:val>
                                        </p:tav>
                                      </p:tavLst>
                                    </p:anim>
                                    <p:anim calcmode="lin" valueType="num">
                                      <p:cBhvr>
                                        <p:cTn id="9" dur="2000" fill="hold"/>
                                        <p:tgtEl>
                                          <p:spTgt spid="23556"/>
                                        </p:tgtEl>
                                        <p:attrNameLst>
                                          <p:attrName>ppt_h</p:attrName>
                                        </p:attrNameLst>
                                      </p:cBhvr>
                                      <p:tavLst>
                                        <p:tav tm="0">
                                          <p:val>
                                            <p:fltVal val="0"/>
                                          </p:val>
                                        </p:tav>
                                        <p:tav tm="100000">
                                          <p:val>
                                            <p:strVal val="#ppt_h"/>
                                          </p:val>
                                        </p:tav>
                                      </p:tavLst>
                                    </p:anim>
                                    <p:anim calcmode="lin" valueType="num">
                                      <p:cBhvr>
                                        <p:cTn id="10" dur="2000" fill="hold"/>
                                        <p:tgtEl>
                                          <p:spTgt spid="2355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a:extLst>
              <a:ext uri="{FF2B5EF4-FFF2-40B4-BE49-F238E27FC236}">
                <a16:creationId xmlns:a16="http://schemas.microsoft.com/office/drawing/2014/main" id="{C3FB146E-055D-4C88-908D-B89680932D4D}"/>
              </a:ext>
            </a:extLst>
          </p:cNvPr>
          <p:cNvSpPr>
            <a:spLocks noGrp="1" noChangeArrowheads="1"/>
          </p:cNvSpPr>
          <p:nvPr>
            <p:ph type="title"/>
          </p:nvPr>
        </p:nvSpPr>
        <p:spPr>
          <a:xfrm>
            <a:off x="4953000" y="274638"/>
            <a:ext cx="3886200" cy="6202362"/>
          </a:xfrm>
        </p:spPr>
        <p:txBody>
          <a:bodyPr/>
          <a:lstStyle/>
          <a:p>
            <a:pPr eaLnBrk="1" hangingPunct="1">
              <a:defRPr/>
            </a:pPr>
            <a:r>
              <a:rPr lang="en-US" b="1" i="1"/>
              <a:t>. . . weeping may remain for a night, but rejoicing comes in the morning.” </a:t>
            </a:r>
            <a:br>
              <a:rPr lang="en-US" b="1" i="1"/>
            </a:br>
            <a:br>
              <a:rPr lang="en-US" b="1" i="1"/>
            </a:br>
            <a:r>
              <a:rPr lang="en-US" b="1" i="1"/>
              <a:t>Psalm 30:5</a:t>
            </a:r>
          </a:p>
        </p:txBody>
      </p:sp>
      <p:pic>
        <p:nvPicPr>
          <p:cNvPr id="23555" name="Picture 5" descr="arkhee-tears">
            <a:extLst>
              <a:ext uri="{FF2B5EF4-FFF2-40B4-BE49-F238E27FC236}">
                <a16:creationId xmlns:a16="http://schemas.microsoft.com/office/drawing/2014/main" id="{14090284-FF02-4E17-9B4B-6EBD31992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0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heel(4)">
                                      <p:cBhvr>
                                        <p:cTn id="7" dur="2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Heart-for-Israel">
            <a:extLst>
              <a:ext uri="{FF2B5EF4-FFF2-40B4-BE49-F238E27FC236}">
                <a16:creationId xmlns:a16="http://schemas.microsoft.com/office/drawing/2014/main" id="{5307DB62-6F42-49E1-BBC0-8C34CABC9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504507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F8F47A96-F495-43BC-9CA6-9D0CD3357AD6}"/>
              </a:ext>
            </a:extLst>
          </p:cNvPr>
          <p:cNvSpPr>
            <a:spLocks noGrp="1"/>
          </p:cNvSpPr>
          <p:nvPr>
            <p:ph type="title"/>
          </p:nvPr>
        </p:nvSpPr>
        <p:spPr>
          <a:xfrm>
            <a:off x="533400" y="228600"/>
            <a:ext cx="8229600" cy="1371600"/>
          </a:xfrm>
        </p:spPr>
        <p:txBody>
          <a:bodyPr/>
          <a:lstStyle/>
          <a:p>
            <a:pPr>
              <a:defRPr/>
            </a:pPr>
            <a:r>
              <a:rPr lang="en-CA" dirty="0"/>
              <a:t>Zechariah 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F891E73E-A822-4D09-A5A3-49D5779D7AE0}"/>
              </a:ext>
            </a:extLst>
          </p:cNvPr>
          <p:cNvSpPr>
            <a:spLocks noGrp="1" noChangeArrowheads="1"/>
          </p:cNvSpPr>
          <p:nvPr>
            <p:ph type="title"/>
          </p:nvPr>
        </p:nvSpPr>
        <p:spPr>
          <a:xfrm>
            <a:off x="0" y="274638"/>
            <a:ext cx="9144000" cy="1143000"/>
          </a:xfrm>
        </p:spPr>
        <p:txBody>
          <a:bodyPr/>
          <a:lstStyle/>
          <a:p>
            <a:pPr eaLnBrk="1" hangingPunct="1"/>
            <a:r>
              <a:rPr lang="en-US" altLang="en-US" sz="4000" b="1"/>
              <a:t>What Is So Significant about this Date That Our Jewish Friends Take this Time to Weep and Mourn?</a:t>
            </a:r>
            <a:r>
              <a:rPr lang="en-US" altLang="en-US" sz="4000"/>
              <a:t> </a:t>
            </a:r>
          </a:p>
        </p:txBody>
      </p:sp>
      <p:pic>
        <p:nvPicPr>
          <p:cNvPr id="8195" name="Picture 6" descr="Powerp8">
            <a:extLst>
              <a:ext uri="{FF2B5EF4-FFF2-40B4-BE49-F238E27FC236}">
                <a16:creationId xmlns:a16="http://schemas.microsoft.com/office/drawing/2014/main" id="{630E1327-BBCA-4712-B643-9DF733C88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B15B886-6EB8-408B-AACF-926E7306185B}"/>
              </a:ext>
            </a:extLst>
          </p:cNvPr>
          <p:cNvSpPr>
            <a:spLocks noGrp="1" noChangeArrowheads="1"/>
          </p:cNvSpPr>
          <p:nvPr>
            <p:ph type="title"/>
          </p:nvPr>
        </p:nvSpPr>
        <p:spPr/>
        <p:txBody>
          <a:bodyPr/>
          <a:lstStyle/>
          <a:p>
            <a:pPr eaLnBrk="1" hangingPunct="1">
              <a:defRPr/>
            </a:pPr>
            <a:r>
              <a:rPr lang="en-US" b="1" dirty="0"/>
              <a:t>I. A LOSS OF FREEDOM</a:t>
            </a:r>
          </a:p>
        </p:txBody>
      </p:sp>
      <p:sp>
        <p:nvSpPr>
          <p:cNvPr id="6147" name="Rectangle 3">
            <a:extLst>
              <a:ext uri="{FF2B5EF4-FFF2-40B4-BE49-F238E27FC236}">
                <a16:creationId xmlns:a16="http://schemas.microsoft.com/office/drawing/2014/main" id="{5E3F7924-1A66-4D06-A64E-1A89C8CE2CAE}"/>
              </a:ext>
            </a:extLst>
          </p:cNvPr>
          <p:cNvSpPr>
            <a:spLocks noGrp="1" noChangeArrowheads="1"/>
          </p:cNvSpPr>
          <p:nvPr>
            <p:ph type="body" idx="1"/>
          </p:nvPr>
        </p:nvSpPr>
        <p:spPr>
          <a:xfrm>
            <a:off x="6553200" y="2438400"/>
            <a:ext cx="2590800" cy="3687763"/>
          </a:xfrm>
        </p:spPr>
        <p:txBody>
          <a:bodyPr/>
          <a:lstStyle/>
          <a:p>
            <a:pPr eaLnBrk="1" hangingPunct="1">
              <a:buFont typeface="Wingdings" panose="05000000000000000000" pitchFamily="2" charset="2"/>
              <a:buNone/>
              <a:defRPr/>
            </a:pPr>
            <a:r>
              <a:rPr lang="en-US" i="1" dirty="0"/>
              <a:t>	Numbers 14:21-24;</a:t>
            </a:r>
          </a:p>
          <a:p>
            <a:pPr eaLnBrk="1" hangingPunct="1">
              <a:buFont typeface="Wingdings" panose="05000000000000000000" pitchFamily="2" charset="2"/>
              <a:buNone/>
              <a:defRPr/>
            </a:pPr>
            <a:r>
              <a:rPr lang="en-US" i="1" dirty="0"/>
              <a:t>	Galatians 3:13,15</a:t>
            </a:r>
          </a:p>
        </p:txBody>
      </p:sp>
      <p:pic>
        <p:nvPicPr>
          <p:cNvPr id="9220" name="Picture 5" descr="Desert+Landscape">
            <a:hlinkClick r:id="rId2"/>
            <a:extLst>
              <a:ext uri="{FF2B5EF4-FFF2-40B4-BE49-F238E27FC236}">
                <a16:creationId xmlns:a16="http://schemas.microsoft.com/office/drawing/2014/main" id="{4E9FDADE-D404-4EBC-9C15-3CF1DE0B4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678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Scale>
                                      <p:cBhvr>
                                        <p:cTn id="12" dur="1000" decel="50000" fill="hold">
                                          <p:stCondLst>
                                            <p:cond delay="0"/>
                                          </p:stCondLst>
                                        </p:cTn>
                                        <p:tgtEl>
                                          <p:spTgt spid="61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147">
                                            <p:txEl>
                                              <p:pRg st="0" end="0"/>
                                            </p:txEl>
                                          </p:spTgt>
                                        </p:tgtEl>
                                        <p:attrNameLst>
                                          <p:attrName>ppt_x</p:attrName>
                                          <p:attrName>ppt_y</p:attrName>
                                        </p:attrNameLst>
                                      </p:cBhvr>
                                    </p:animMotion>
                                    <p:animEffect transition="in" filter="fade">
                                      <p:cBhvr>
                                        <p:cTn id="14" dur="1000"/>
                                        <p:tgtEl>
                                          <p:spTgt spid="614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Scale>
                                      <p:cBhvr>
                                        <p:cTn id="19" dur="1000" decel="50000" fill="hold">
                                          <p:stCondLst>
                                            <p:cond delay="0"/>
                                          </p:stCondLst>
                                        </p:cTn>
                                        <p:tgtEl>
                                          <p:spTgt spid="61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147">
                                            <p:txEl>
                                              <p:pRg st="1" end="1"/>
                                            </p:txEl>
                                          </p:spTgt>
                                        </p:tgtEl>
                                        <p:attrNameLst>
                                          <p:attrName>ppt_x</p:attrName>
                                          <p:attrName>ppt_y</p:attrName>
                                        </p:attrNameLst>
                                      </p:cBhvr>
                                    </p:animMotion>
                                    <p:animEffect transition="in" filter="fade">
                                      <p:cBhvr>
                                        <p:cTn id="21" dur="10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A523-77D3-4C4D-BEC6-504BE6F8860A}"/>
              </a:ext>
            </a:extLst>
          </p:cNvPr>
          <p:cNvSpPr>
            <a:spLocks noGrp="1"/>
          </p:cNvSpPr>
          <p:nvPr>
            <p:ph type="title"/>
          </p:nvPr>
        </p:nvSpPr>
        <p:spPr>
          <a:xfrm>
            <a:off x="457200" y="685800"/>
            <a:ext cx="8229600" cy="1258888"/>
          </a:xfrm>
        </p:spPr>
        <p:txBody>
          <a:bodyPr/>
          <a:lstStyle/>
          <a:p>
            <a:pPr>
              <a:defRPr/>
            </a:pPr>
            <a:r>
              <a:rPr lang="en-CA" sz="3600" b="1" dirty="0"/>
              <a:t>Spanish monarchs Ferdinand and Isabella issued a royal decree against all Jews on March 31, 1492 </a:t>
            </a:r>
            <a:endParaRPr lang="en-CA" sz="3600" dirty="0"/>
          </a:p>
        </p:txBody>
      </p:sp>
      <p:pic>
        <p:nvPicPr>
          <p:cNvPr id="10243" name="Picture 2" descr="http://mysteryhistory.tv/wp-content/uploads/2014/03/Ferdinand-and-Isabel.jpg">
            <a:hlinkClick r:id="rId2"/>
            <a:extLst>
              <a:ext uri="{FF2B5EF4-FFF2-40B4-BE49-F238E27FC236}">
                <a16:creationId xmlns:a16="http://schemas.microsoft.com/office/drawing/2014/main" id="{0A29460D-9A13-4977-A2A6-582FDD40C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2057400"/>
            <a:ext cx="8061325"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0BA8-2A09-4728-A701-B2BD5E7D9B03}"/>
              </a:ext>
            </a:extLst>
          </p:cNvPr>
          <p:cNvSpPr>
            <a:spLocks noGrp="1"/>
          </p:cNvSpPr>
          <p:nvPr>
            <p:ph type="title"/>
          </p:nvPr>
        </p:nvSpPr>
        <p:spPr>
          <a:xfrm>
            <a:off x="3048000" y="304800"/>
            <a:ext cx="5562600" cy="6324600"/>
          </a:xfrm>
        </p:spPr>
        <p:txBody>
          <a:bodyPr/>
          <a:lstStyle/>
          <a:p>
            <a:pPr>
              <a:defRPr/>
            </a:pP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r>
              <a:rPr lang="en-CA" b="1" dirty="0"/>
              <a:t>The Expulsion of Jews from England</a:t>
            </a:r>
            <a:br>
              <a:rPr lang="en-CA" b="1" dirty="0"/>
            </a:br>
            <a:br>
              <a:rPr lang="en-CA" b="1" dirty="0"/>
            </a:br>
            <a:r>
              <a:rPr lang="en-CA" b="1" dirty="0"/>
              <a:t>It was on the 9</a:t>
            </a:r>
            <a:r>
              <a:rPr lang="en-CA" b="1" baseline="30000" dirty="0"/>
              <a:t>th</a:t>
            </a:r>
            <a:r>
              <a:rPr lang="en-CA" b="1" dirty="0"/>
              <a:t> of Av that the signing of the edict by King Edward I in 1290 took place expelling the Jews</a:t>
            </a:r>
            <a:endParaRPr lang="en-CA" dirty="0"/>
          </a:p>
        </p:txBody>
      </p:sp>
      <p:pic>
        <p:nvPicPr>
          <p:cNvPr id="11267" name="Picture 2" descr="http://i4.photobucket.com/albums/y120/TheDoug/OTD/100718edward.jpg">
            <a:extLst>
              <a:ext uri="{FF2B5EF4-FFF2-40B4-BE49-F238E27FC236}">
                <a16:creationId xmlns:a16="http://schemas.microsoft.com/office/drawing/2014/main" id="{41A58E99-D943-4530-B087-586F0436A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25908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2234-98B8-4377-9089-8133D26FBE83}"/>
              </a:ext>
            </a:extLst>
          </p:cNvPr>
          <p:cNvSpPr>
            <a:spLocks noGrp="1"/>
          </p:cNvSpPr>
          <p:nvPr>
            <p:ph type="title"/>
          </p:nvPr>
        </p:nvSpPr>
        <p:spPr>
          <a:xfrm>
            <a:off x="228600" y="304800"/>
            <a:ext cx="8382000" cy="1447800"/>
          </a:xfrm>
        </p:spPr>
        <p:txBody>
          <a:bodyPr/>
          <a:lstStyle/>
          <a:p>
            <a:pPr>
              <a:defRPr/>
            </a:pP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r>
              <a:rPr lang="en-CA" sz="3600" b="1" dirty="0"/>
              <a:t>The start of the First World War in 1914 was on the 9</a:t>
            </a:r>
            <a:r>
              <a:rPr lang="en-CA" sz="3600" b="1" baseline="30000" dirty="0"/>
              <a:t>th</a:t>
            </a:r>
            <a:r>
              <a:rPr lang="en-CA" sz="3600" b="1" dirty="0"/>
              <a:t> of Av   </a:t>
            </a:r>
            <a:endParaRPr lang="en-CA" sz="3600" dirty="0"/>
          </a:p>
        </p:txBody>
      </p:sp>
      <p:pic>
        <p:nvPicPr>
          <p:cNvPr id="12291" name="Picture 2" descr="Actors dressed as Russian soldiers and one dressed as priest take part in the re-enactment of the 1914 Battle of Tannenberg in Szkotowo, Poland, Sunday, July 27, 2014, marking the 100th anniversary of the beginning of World War I. History enthusiasts from across Europe gathered to reconstruct the Battle of Tannenberg, an engagement between the Russian and German Empires in the first days of the First World War.">
            <a:extLst>
              <a:ext uri="{FF2B5EF4-FFF2-40B4-BE49-F238E27FC236}">
                <a16:creationId xmlns:a16="http://schemas.microsoft.com/office/drawing/2014/main" id="{A02399CA-59B4-426A-8680-CF23F56F6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7FCC-B375-4DB0-912C-AFB36D589A64}"/>
              </a:ext>
            </a:extLst>
          </p:cNvPr>
          <p:cNvSpPr>
            <a:spLocks noGrp="1"/>
          </p:cNvSpPr>
          <p:nvPr>
            <p:ph type="title"/>
          </p:nvPr>
        </p:nvSpPr>
        <p:spPr>
          <a:xfrm>
            <a:off x="381000" y="1219200"/>
            <a:ext cx="8382000" cy="1447800"/>
          </a:xfrm>
        </p:spPr>
        <p:txBody>
          <a:bodyPr/>
          <a:lstStyle/>
          <a:p>
            <a:pPr>
              <a:defRPr/>
            </a:pP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r>
              <a:rPr lang="en-CA" b="1" dirty="0"/>
              <a:t>The mass deportation of Jews from the Warsaw Ghetto to the Treblinka extermination camp took place in Poland in 1942 </a:t>
            </a:r>
            <a:endParaRPr lang="en-CA" dirty="0"/>
          </a:p>
        </p:txBody>
      </p:sp>
      <p:pic>
        <p:nvPicPr>
          <p:cNvPr id="13315" name="Picture 2" descr="http://i.dailymail.co.uk/i/pix/2013/04/12/article-2308175-0136D7B300000578-822_634x418.jpg">
            <a:hlinkClick r:id="rId2"/>
            <a:extLst>
              <a:ext uri="{FF2B5EF4-FFF2-40B4-BE49-F238E27FC236}">
                <a16:creationId xmlns:a16="http://schemas.microsoft.com/office/drawing/2014/main" id="{5B6BFCAE-629B-437F-972D-3578F92B8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400"/>
            <a:ext cx="7924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4D21-FCB3-4AF1-89FE-AA2FF2A8D689}"/>
              </a:ext>
            </a:extLst>
          </p:cNvPr>
          <p:cNvSpPr>
            <a:spLocks noGrp="1"/>
          </p:cNvSpPr>
          <p:nvPr>
            <p:ph type="title"/>
          </p:nvPr>
        </p:nvSpPr>
        <p:spPr>
          <a:xfrm>
            <a:off x="457200" y="838200"/>
            <a:ext cx="8382000" cy="1447800"/>
          </a:xfrm>
        </p:spPr>
        <p:txBody>
          <a:bodyPr/>
          <a:lstStyle/>
          <a:p>
            <a:pPr>
              <a:defRPr/>
            </a:pP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r>
              <a:rPr lang="en-CA" sz="3600" b="1" dirty="0"/>
              <a:t>The beginning of the Israeli withdrawal from the </a:t>
            </a:r>
            <a:br>
              <a:rPr lang="en-CA" sz="3600" b="1" dirty="0"/>
            </a:br>
            <a:r>
              <a:rPr lang="en-CA" sz="3600" b="1" dirty="0"/>
              <a:t>Gaza Strip in 2005 took place </a:t>
            </a:r>
            <a:br>
              <a:rPr lang="en-CA" sz="3600" b="1" dirty="0"/>
            </a:br>
            <a:r>
              <a:rPr lang="en-CA" sz="3600" b="1" dirty="0"/>
              <a:t>on the 9</a:t>
            </a:r>
            <a:r>
              <a:rPr lang="en-CA" sz="3600" b="1" baseline="30000" dirty="0"/>
              <a:t>th</a:t>
            </a:r>
            <a:r>
              <a:rPr lang="en-CA" sz="3600" b="1" dirty="0"/>
              <a:t> of Av</a:t>
            </a:r>
            <a:endParaRPr lang="en-CA" sz="3600" dirty="0"/>
          </a:p>
        </p:txBody>
      </p:sp>
      <p:pic>
        <p:nvPicPr>
          <p:cNvPr id="14339" name="Picture 2" descr="https://encrypted-tbn0.gstatic.com/images?q=tbn:ANd9GcSzoyR5ZXjAXXjBfmNGwYMKE7YJGR82cNeWK6uXPz6x5qvCepsrIA">
            <a:extLst>
              <a:ext uri="{FF2B5EF4-FFF2-40B4-BE49-F238E27FC236}">
                <a16:creationId xmlns:a16="http://schemas.microsoft.com/office/drawing/2014/main" id="{1A6C7715-0489-43D9-B41F-BDAE94C09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8001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6E83-EC31-443A-9372-E0CE2FA7F1D3}"/>
              </a:ext>
            </a:extLst>
          </p:cNvPr>
          <p:cNvSpPr>
            <a:spLocks noGrp="1"/>
          </p:cNvSpPr>
          <p:nvPr>
            <p:ph type="title"/>
          </p:nvPr>
        </p:nvSpPr>
        <p:spPr/>
        <p:txBody>
          <a:bodyPr/>
          <a:lstStyle/>
          <a:p>
            <a:pPr>
              <a:defRPr/>
            </a:pP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endParaRPr lang="en-CA" dirty="0"/>
          </a:p>
        </p:txBody>
      </p:sp>
      <p:sp>
        <p:nvSpPr>
          <p:cNvPr id="10" name="Content Placeholder 9">
            <a:extLst>
              <a:ext uri="{FF2B5EF4-FFF2-40B4-BE49-F238E27FC236}">
                <a16:creationId xmlns:a16="http://schemas.microsoft.com/office/drawing/2014/main" id="{FCBC4CE8-5CE8-4381-8270-A9B4753FFB3B}"/>
              </a:ext>
            </a:extLst>
          </p:cNvPr>
          <p:cNvSpPr>
            <a:spLocks noGrp="1"/>
          </p:cNvSpPr>
          <p:nvPr>
            <p:ph sz="half" idx="1"/>
          </p:nvPr>
        </p:nvSpPr>
        <p:spPr>
          <a:xfrm>
            <a:off x="457200" y="381000"/>
            <a:ext cx="8382000" cy="5749925"/>
          </a:xfrm>
          <a:solidFill>
            <a:schemeClr val="bg1">
              <a:lumMod val="75000"/>
            </a:schemeClr>
          </a:solidFill>
        </p:spPr>
        <p:txBody>
          <a:bodyPr/>
          <a:lstStyle/>
          <a:p>
            <a:pPr>
              <a:buFont typeface="Wingdings" panose="05000000000000000000" pitchFamily="2" charset="2"/>
              <a:buNone/>
              <a:defRPr/>
            </a:pPr>
            <a:r>
              <a:rPr lang="en-CA" i="1" dirty="0"/>
              <a:t>	“You my brothers were called to be free. But do not use your freedom to indulge the sinful nature; rather, serve one another in love . . . </a:t>
            </a:r>
          </a:p>
          <a:p>
            <a:pPr>
              <a:buFont typeface="Wingdings" panose="05000000000000000000" pitchFamily="2" charset="2"/>
              <a:buNone/>
              <a:defRPr/>
            </a:pPr>
            <a:r>
              <a:rPr lang="en-CA" i="1" dirty="0"/>
              <a:t>	15. If you keep on biting and devouring each other, watch out or you will be destroyed by each other.”</a:t>
            </a:r>
          </a:p>
          <a:p>
            <a:pPr>
              <a:defRPr/>
            </a:pPr>
            <a:endParaRPr lang="en-US" i="1" dirty="0"/>
          </a:p>
          <a:p>
            <a:pPr>
              <a:buFont typeface="Wingdings" panose="05000000000000000000" pitchFamily="2" charset="2"/>
              <a:buNone/>
              <a:defRPr/>
            </a:pPr>
            <a:r>
              <a:rPr lang="en-US" i="1" dirty="0"/>
              <a:t>						Galatians 5:13,15</a:t>
            </a:r>
            <a:endParaRPr lang="en-CA"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575</TotalTime>
  <Words>538</Words>
  <Application>Microsoft Office PowerPoint</Application>
  <PresentationFormat>On-screen Show (4:3)</PresentationFormat>
  <Paragraphs>29</Paragraphs>
  <Slides>18</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Tahoma</vt:lpstr>
      <vt:lpstr>Verdana</vt:lpstr>
      <vt:lpstr>Wingdings</vt:lpstr>
      <vt:lpstr>Default Design</vt:lpstr>
      <vt:lpstr>Textured</vt:lpstr>
      <vt:lpstr>Competition</vt:lpstr>
      <vt:lpstr>Fading Grid</vt:lpstr>
      <vt:lpstr>A DAY OF MOURNING</vt:lpstr>
      <vt:lpstr>What Is So Significant about this Date That Our Jewish Friends Take this Time to Weep and Mourn? </vt:lpstr>
      <vt:lpstr>I. A LOSS OF FREEDOM</vt:lpstr>
      <vt:lpstr>Spanish monarchs Ferdinand and Isabella issued a royal decree against all Jews on March 31, 1492 </vt:lpstr>
      <vt:lpstr>                       The Expulsion of Jews from England  It was on the 9th of Av that the signing of the edict by King Edward I in 1290 took place expelling the Jews</vt:lpstr>
      <vt:lpstr>                       The start of the First World War in 1914 was on the 9th of Av   </vt:lpstr>
      <vt:lpstr>                       The mass deportation of Jews from the Warsaw Ghetto to the Treblinka extermination camp took place in Poland in 1942 </vt:lpstr>
      <vt:lpstr>                       The beginning of the Israeli withdrawal from the  Gaza Strip in 2005 took place  on the 9th of Av</vt:lpstr>
      <vt:lpstr>                       </vt:lpstr>
      <vt:lpstr>II. A LOSS OF WORSHIP</vt:lpstr>
      <vt:lpstr> The Destruction of the 2nd Temple by the Romans in 70 AD took place on the 9th of Av </vt:lpstr>
      <vt:lpstr>“The day will come upon you when your enemies will build and embankment against you and encircle you and hem you in on every side. 44. They will dash you to the ground, you and the children within your walls. They will not leave one stone upon another, because you did not recognize the time of God’s coming to you.”           Luke 19:43,44</vt:lpstr>
      <vt:lpstr>The burning of the Talmud took place in 1242 on the  9th of Av. </vt:lpstr>
      <vt:lpstr>III. A LOSS OF LIFE</vt:lpstr>
      <vt:lpstr> It was on this very day the declaration of the Crusades by Pope Urban II was issued in 1095. </vt:lpstr>
      <vt:lpstr>The bombing of the AMIA Jewish community center by Arab terrorists happened on the  the 9th of Av in 1994  in Buenos Aires, Argentina </vt:lpstr>
      <vt:lpstr>. . . weeping may remain for a night, but rejoicing comes in the morning.”   Psalm 30:5</vt:lpstr>
      <vt:lpstr>Zechariah 8</vt:lpstr>
    </vt:vector>
  </TitlesOfParts>
  <Company>Fountaingate Christian Assembly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 Montsion</dc:creator>
  <cp:lastModifiedBy>Brad Montsion</cp:lastModifiedBy>
  <cp:revision>32</cp:revision>
  <dcterms:created xsi:type="dcterms:W3CDTF">2008-08-06T17:23:05Z</dcterms:created>
  <dcterms:modified xsi:type="dcterms:W3CDTF">2021-07-04T02:15:11Z</dcterms:modified>
</cp:coreProperties>
</file>