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00386A-33CF-430B-A822-EA517A0F84FE}" v="98" dt="2024-04-13T18:08:04.9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79" d="100"/>
          <a:sy n="79" d="100"/>
        </p:scale>
        <p:origin x="8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5/11/2024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51810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27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77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9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2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11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190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7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45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7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81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5/11/2024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9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DFFAB7E-4788-405E-A4D8-B6644AE46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9F985A2-1334-4D86-97FF-10FE78059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11151DD-A4A6-4DD2-B74D-ECEC523EE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12192000" cy="6099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E28077-B2F9-0E3D-4237-01ED3FF0BE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17650"/>
            <a:ext cx="4465093" cy="2797175"/>
          </a:xfrm>
        </p:spPr>
        <p:txBody>
          <a:bodyPr>
            <a:normAutofit/>
          </a:bodyPr>
          <a:lstStyle/>
          <a:p>
            <a:pPr algn="l"/>
            <a:r>
              <a:rPr lang="en-CA" sz="5600"/>
              <a:t>A MOTHER’S DAY CARD FROM GOD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6A0FAE-527A-6791-7115-C176DBA43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0413"/>
            <a:ext cx="4465093" cy="1524000"/>
          </a:xfrm>
        </p:spPr>
        <p:txBody>
          <a:bodyPr>
            <a:normAutofit/>
          </a:bodyPr>
          <a:lstStyle/>
          <a:p>
            <a:pPr algn="l"/>
            <a:r>
              <a:rPr lang="en-CA"/>
              <a:t>GOD’S TENDER PROMISES FOR MOTHERS.</a:t>
            </a:r>
          </a:p>
        </p:txBody>
      </p:sp>
      <p:pic>
        <p:nvPicPr>
          <p:cNvPr id="5" name="Picture 4" descr="A pile of colorful gemstones&#10;&#10;Description automatically generated">
            <a:extLst>
              <a:ext uri="{FF2B5EF4-FFF2-40B4-BE49-F238E27FC236}">
                <a16:creationId xmlns:a16="http://schemas.microsoft.com/office/drawing/2014/main" id="{22F267E2-E464-AA3E-3ED2-9919BD570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814" y="2376011"/>
            <a:ext cx="5467186" cy="285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53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ADFFAB7E-4788-405E-A4D8-B6644AE46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9F985A2-1334-4D86-97FF-10FE78059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611151DD-A4A6-4DD2-B74D-ECEC523EE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12192000" cy="6099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2E8E11-A47F-FB31-E4A3-00279D0D6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75347"/>
            <a:ext cx="4086225" cy="558265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REMEMBER, YOU ARE NOT ALONE IN MOTHERHOOD… YOU CAN </a:t>
            </a:r>
            <a:r>
              <a:rPr lang="en-US" sz="4000" u="sng" dirty="0">
                <a:solidFill>
                  <a:srgbClr val="002060"/>
                </a:solidFill>
              </a:rPr>
              <a:t>COUNT ON </a:t>
            </a:r>
            <a:r>
              <a:rPr lang="en-US" sz="4000" dirty="0">
                <a:solidFill>
                  <a:srgbClr val="002060"/>
                </a:solidFill>
              </a:rPr>
              <a:t>	YOUR 	HEAVENLY 	FATHER!!</a:t>
            </a:r>
          </a:p>
        </p:txBody>
      </p:sp>
      <p:pic>
        <p:nvPicPr>
          <p:cNvPr id="5" name="Content Placeholder 4" descr="A person with her arms out&#10;&#10;Description automatically generated">
            <a:extLst>
              <a:ext uri="{FF2B5EF4-FFF2-40B4-BE49-F238E27FC236}">
                <a16:creationId xmlns:a16="http://schemas.microsoft.com/office/drawing/2014/main" id="{6A8F6C56-1E01-7924-74D4-4B68E8D024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605365" y="1885950"/>
            <a:ext cx="7501463" cy="42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76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F37EE88-E359-4E69-A072-9959A84E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30001" cy="6168789"/>
          </a:xfrm>
          <a:custGeom>
            <a:avLst/>
            <a:gdLst>
              <a:gd name="connsiteX0" fmla="*/ 0 w 11430001"/>
              <a:gd name="connsiteY0" fmla="*/ 0 h 6168789"/>
              <a:gd name="connsiteX1" fmla="*/ 5334002 w 11430001"/>
              <a:gd name="connsiteY1" fmla="*/ 0 h 6168789"/>
              <a:gd name="connsiteX2" fmla="*/ 5334002 w 11430001"/>
              <a:gd name="connsiteY2" fmla="*/ 771523 h 6168789"/>
              <a:gd name="connsiteX3" fmla="*/ 11430001 w 11430001"/>
              <a:gd name="connsiteY3" fmla="*/ 771523 h 6168789"/>
              <a:gd name="connsiteX4" fmla="*/ 11430001 w 11430001"/>
              <a:gd name="connsiteY4" fmla="*/ 6168789 h 6168789"/>
              <a:gd name="connsiteX5" fmla="*/ 0 w 11430001"/>
              <a:gd name="connsiteY5" fmla="*/ 6168789 h 616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0001" h="6168789">
                <a:moveTo>
                  <a:pt x="0" y="0"/>
                </a:moveTo>
                <a:lnTo>
                  <a:pt x="5334002" y="0"/>
                </a:lnTo>
                <a:lnTo>
                  <a:pt x="5334002" y="771523"/>
                </a:lnTo>
                <a:lnTo>
                  <a:pt x="11430001" y="771523"/>
                </a:lnTo>
                <a:lnTo>
                  <a:pt x="11430001" y="6168789"/>
                </a:lnTo>
                <a:lnTo>
                  <a:pt x="0" y="6168789"/>
                </a:lnTo>
                <a:close/>
              </a:path>
            </a:pathLst>
          </a:cu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D39790-D651-33EE-2FD7-6743DC391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517650"/>
            <a:ext cx="4565650" cy="1344613"/>
          </a:xfrm>
        </p:spPr>
        <p:txBody>
          <a:bodyPr>
            <a:normAutofit/>
          </a:bodyPr>
          <a:lstStyle/>
          <a:p>
            <a:r>
              <a:rPr lang="en-CA" sz="2600"/>
              <a:t>Motherhood has affected each and everyone here today,</a:t>
            </a:r>
          </a:p>
        </p:txBody>
      </p:sp>
      <p:pic>
        <p:nvPicPr>
          <p:cNvPr id="6" name="Picture 5" descr="A hand of two adults and a kid on top of each other">
            <a:extLst>
              <a:ext uri="{FF2B5EF4-FFF2-40B4-BE49-F238E27FC236}">
                <a16:creationId xmlns:a16="http://schemas.microsoft.com/office/drawing/2014/main" id="{A22A35E6-F706-CCAD-4908-7AC44C03A7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39" r="13033" b="-2"/>
          <a:stretch/>
        </p:blipFill>
        <p:spPr>
          <a:xfrm>
            <a:off x="20" y="758953"/>
            <a:ext cx="5333979" cy="533585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AB05C-D275-9F29-9331-3BDA090CD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8" y="2970213"/>
            <a:ext cx="5048252" cy="3430587"/>
          </a:xfrm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en-CA" sz="2000" b="1" dirty="0"/>
              <a:t>EVERYONE HERE EITHER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en-CA" sz="2000" dirty="0"/>
              <a:t>	</a:t>
            </a:r>
            <a:r>
              <a:rPr lang="en-CA" sz="2000" b="1" dirty="0"/>
              <a:t>* HAS A MOTHER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en-CA" sz="2000" b="1" dirty="0"/>
              <a:t>	*  HAD A MOTHER		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en-CA" sz="2000" b="1" dirty="0"/>
              <a:t>	*  IS A MOTHER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en-CA" sz="2000" b="1" dirty="0"/>
              <a:t>	*  IS MARRIED TO A MOTHER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en-CA" sz="2000" b="1" dirty="0"/>
              <a:t>	*  OR KNOWS A MOTHER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en-CA" sz="2000" b="1" dirty="0"/>
              <a:t>	</a:t>
            </a:r>
            <a:r>
              <a:rPr lang="en-CA" sz="2000" b="1"/>
              <a:t> *  OR CARES LIKE A MOTHER.</a:t>
            </a:r>
            <a:endParaRPr lang="en-CA" sz="2000" b="1" dirty="0"/>
          </a:p>
        </p:txBody>
      </p:sp>
    </p:spTree>
    <p:extLst>
      <p:ext uri="{BB962C8B-B14F-4D97-AF65-F5344CB8AC3E}">
        <p14:creationId xmlns:p14="http://schemas.microsoft.com/office/powerpoint/2010/main" val="3590518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5E1BB9D-FAFF-4C3E-9E44-13F8FBABC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A8DDC302-DBEC-4742-B54B-5E9AAFE96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430001" cy="6858000"/>
          </a:xfrm>
          <a:custGeom>
            <a:avLst/>
            <a:gdLst>
              <a:gd name="connsiteX0" fmla="*/ 0 w 11430001"/>
              <a:gd name="connsiteY0" fmla="*/ 0 h 6858000"/>
              <a:gd name="connsiteX1" fmla="*/ 5330522 w 11430001"/>
              <a:gd name="connsiteY1" fmla="*/ 0 h 6858000"/>
              <a:gd name="connsiteX2" fmla="*/ 5334002 w 11430001"/>
              <a:gd name="connsiteY2" fmla="*/ 0 h 6858000"/>
              <a:gd name="connsiteX3" fmla="*/ 5334002 w 11430001"/>
              <a:gd name="connsiteY3" fmla="*/ 762270 h 6858000"/>
              <a:gd name="connsiteX4" fmla="*/ 11430001 w 11430001"/>
              <a:gd name="connsiteY4" fmla="*/ 762270 h 6858000"/>
              <a:gd name="connsiteX5" fmla="*/ 11430001 w 11430001"/>
              <a:gd name="connsiteY5" fmla="*/ 6094807 h 6858000"/>
              <a:gd name="connsiteX6" fmla="*/ 5330522 w 11430001"/>
              <a:gd name="connsiteY6" fmla="*/ 6094807 h 6858000"/>
              <a:gd name="connsiteX7" fmla="*/ 5330522 w 11430001"/>
              <a:gd name="connsiteY7" fmla="*/ 6858000 h 6858000"/>
              <a:gd name="connsiteX8" fmla="*/ 0 w 11430001"/>
              <a:gd name="connsiteY8" fmla="*/ 6858000 h 6858000"/>
              <a:gd name="connsiteX9" fmla="*/ 0 w 11430001"/>
              <a:gd name="connsiteY9" fmla="*/ 60948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30001" h="6858000">
                <a:moveTo>
                  <a:pt x="0" y="0"/>
                </a:moveTo>
                <a:lnTo>
                  <a:pt x="5330522" y="0"/>
                </a:lnTo>
                <a:lnTo>
                  <a:pt x="5334002" y="0"/>
                </a:lnTo>
                <a:lnTo>
                  <a:pt x="5334002" y="762270"/>
                </a:lnTo>
                <a:lnTo>
                  <a:pt x="11430001" y="762270"/>
                </a:lnTo>
                <a:lnTo>
                  <a:pt x="11430001" y="6094807"/>
                </a:lnTo>
                <a:lnTo>
                  <a:pt x="5330522" y="6094807"/>
                </a:lnTo>
                <a:lnTo>
                  <a:pt x="5330522" y="6858000"/>
                </a:lnTo>
                <a:lnTo>
                  <a:pt x="0" y="6858000"/>
                </a:lnTo>
                <a:lnTo>
                  <a:pt x="0" y="6094807"/>
                </a:lnTo>
                <a:close/>
              </a:path>
            </a:pathLst>
          </a:cu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4177BF-A0B7-F208-C290-45B471584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2616" y="1517904"/>
            <a:ext cx="4579288" cy="27969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/>
              <a:t>1. WHEN YOU FEEL DISCOURAGED…</a:t>
            </a:r>
            <a:br>
              <a:rPr lang="en-US" sz="3800" dirty="0"/>
            </a:br>
            <a:r>
              <a:rPr lang="en-US" sz="3800" dirty="0"/>
              <a:t>* Isaiah 40:28-31</a:t>
            </a:r>
            <a:br>
              <a:rPr lang="en-US" sz="3800" dirty="0"/>
            </a:br>
            <a:r>
              <a:rPr lang="en-US" sz="3800" dirty="0"/>
              <a:t>*  Philippians 4:13</a:t>
            </a:r>
          </a:p>
        </p:txBody>
      </p:sp>
      <p:pic>
        <p:nvPicPr>
          <p:cNvPr id="5" name="Content Placeholder 4" descr="A person with her head in her hands&#10;&#10;Description automatically generated">
            <a:extLst>
              <a:ext uri="{FF2B5EF4-FFF2-40B4-BE49-F238E27FC236}">
                <a16:creationId xmlns:a16="http://schemas.microsoft.com/office/drawing/2014/main" id="{BF6A441A-B147-C2CE-370D-83C444F0C7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" b="3"/>
          <a:stretch/>
        </p:blipFill>
        <p:spPr>
          <a:xfrm>
            <a:off x="20" y="758953"/>
            <a:ext cx="5327883" cy="533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19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E1BB9D-FAFF-4C3E-9E44-13F8FBABC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7C897C6-901F-410E-B2AC-162ED94B0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0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5FF90A-DE0B-9304-28D6-B3FE0557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5951621" cy="5343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/>
              <a:t>2</a:t>
            </a:r>
            <a:r>
              <a:rPr lang="en-US" sz="4800" dirty="0"/>
              <a:t>.  WHEN YOU FEEL     	ANGRY…</a:t>
            </a:r>
            <a:br>
              <a:rPr lang="en-US" sz="4800" dirty="0"/>
            </a:br>
            <a:r>
              <a:rPr lang="en-US" sz="4800" dirty="0"/>
              <a:t>*  Ephesians 4:26, 31,32</a:t>
            </a:r>
            <a:br>
              <a:rPr lang="en-US" sz="4800" dirty="0"/>
            </a:br>
            <a:r>
              <a:rPr lang="en-US" sz="4800" dirty="0"/>
              <a:t>*  Proverbs 15:1</a:t>
            </a:r>
            <a:br>
              <a:rPr lang="en-US" sz="6000" dirty="0"/>
            </a:br>
            <a:endParaRPr lang="en-US" sz="6000" dirty="0"/>
          </a:p>
        </p:txBody>
      </p:sp>
      <p:pic>
        <p:nvPicPr>
          <p:cNvPr id="5" name="Content Placeholder 4" descr="A person with her arms up and her mouth open&#10;&#10;Description automatically generated">
            <a:extLst>
              <a:ext uri="{FF2B5EF4-FFF2-40B4-BE49-F238E27FC236}">
                <a16:creationId xmlns:a16="http://schemas.microsoft.com/office/drawing/2014/main" id="{96EFDF5B-7846-70BB-C407-13BC12417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3" r="18988" b="-2"/>
          <a:stretch/>
        </p:blipFill>
        <p:spPr>
          <a:xfrm>
            <a:off x="6807200" y="762000"/>
            <a:ext cx="46228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60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DFFAB7E-4788-405E-A4D8-B6644AE46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F985A2-1334-4D86-97FF-10FE78059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11151DD-A4A6-4DD2-B74D-ECEC523EE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12192000" cy="6099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FEB366-F7FF-99FA-C5B9-7669FD8DE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2476"/>
            <a:ext cx="5664380" cy="639127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/>
              <a:t>3.  WHEN YOU 	NEED HELP…</a:t>
            </a:r>
            <a:br>
              <a:rPr lang="en-US" sz="6000" dirty="0"/>
            </a:br>
            <a:r>
              <a:rPr lang="en-US" sz="6000" dirty="0"/>
              <a:t>* Proverbs 3:5,6</a:t>
            </a:r>
            <a:br>
              <a:rPr lang="en-US" sz="6000" dirty="0"/>
            </a:br>
            <a:r>
              <a:rPr lang="en-US" sz="6000" dirty="0"/>
              <a:t>* Psalm 32:8</a:t>
            </a:r>
            <a:br>
              <a:rPr lang="en-US" sz="6000" dirty="0"/>
            </a:br>
            <a:r>
              <a:rPr lang="en-US" sz="6000" dirty="0"/>
              <a:t>* Psalm 46:1</a:t>
            </a:r>
            <a:br>
              <a:rPr lang="en-US" sz="6000" dirty="0"/>
            </a:br>
            <a:r>
              <a:rPr lang="en-US" sz="6000" dirty="0"/>
              <a:t>* Psalm 27:14</a:t>
            </a:r>
            <a:br>
              <a:rPr lang="en-US" sz="6000" dirty="0"/>
            </a:br>
            <a:r>
              <a:rPr lang="en-US" sz="6000" dirty="0"/>
              <a:t>* Philippians 4:19</a:t>
            </a:r>
            <a:br>
              <a:rPr lang="en-US" sz="6000" dirty="0"/>
            </a:br>
            <a:r>
              <a:rPr lang="en-US" sz="6000" dirty="0"/>
              <a:t>* Galatians 6:9</a:t>
            </a:r>
          </a:p>
        </p:txBody>
      </p:sp>
      <p:pic>
        <p:nvPicPr>
          <p:cNvPr id="5" name="Content Placeholder 4" descr="A person holding a sign&#10;&#10;Description automatically generated">
            <a:extLst>
              <a:ext uri="{FF2B5EF4-FFF2-40B4-BE49-F238E27FC236}">
                <a16:creationId xmlns:a16="http://schemas.microsoft.com/office/drawing/2014/main" id="{30781359-9271-5E6B-9C26-EB7DA74C32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814" y="2271713"/>
            <a:ext cx="5930752" cy="421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58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DFFAB7E-4788-405E-A4D8-B6644AE46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9F985A2-1334-4D86-97FF-10FE78059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611151DD-A4A6-4DD2-B74D-ECEC523EE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12192000" cy="6099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F6F62-32E9-BD1D-054F-24CC8F154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17650"/>
            <a:ext cx="6096000" cy="496887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/>
              <a:t>4.  WHEN YOU 	FEEL ALONE…</a:t>
            </a:r>
            <a:br>
              <a:rPr lang="en-US" sz="6000" dirty="0"/>
            </a:br>
            <a:r>
              <a:rPr lang="en-US" sz="6000" dirty="0"/>
              <a:t>* Jeremiah 33:3</a:t>
            </a:r>
            <a:br>
              <a:rPr lang="en-US" sz="6000" dirty="0"/>
            </a:br>
            <a:r>
              <a:rPr lang="en-US" sz="6000" dirty="0"/>
              <a:t>*  John 14:18</a:t>
            </a:r>
            <a:br>
              <a:rPr lang="en-US" sz="6000" dirty="0"/>
            </a:br>
            <a:r>
              <a:rPr lang="en-US" sz="6000" dirty="0"/>
              <a:t>*  Hebrews 13:5</a:t>
            </a:r>
            <a:br>
              <a:rPr lang="en-US" sz="6000" dirty="0"/>
            </a:br>
            <a:r>
              <a:rPr lang="en-US" sz="6000" dirty="0"/>
              <a:t>*  Matthew 28:20</a:t>
            </a:r>
          </a:p>
        </p:txBody>
      </p:sp>
      <p:pic>
        <p:nvPicPr>
          <p:cNvPr id="5" name="Content Placeholder 4" descr="A person with a red rectangle over her face&#10;&#10;Description automatically generated">
            <a:extLst>
              <a:ext uri="{FF2B5EF4-FFF2-40B4-BE49-F238E27FC236}">
                <a16:creationId xmlns:a16="http://schemas.microsoft.com/office/drawing/2014/main" id="{8CAE55C0-29A6-052C-32AE-8D49FDAB78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9" r="12067"/>
          <a:stretch/>
        </p:blipFill>
        <p:spPr>
          <a:xfrm>
            <a:off x="6704818" y="1480782"/>
            <a:ext cx="3983177" cy="464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67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DB667490-DB81-488B-B0E9-A2D13C48B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58952"/>
            <a:ext cx="10668000" cy="545592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D2F840-A821-1707-EAF4-B48CADF66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88" y="1517902"/>
            <a:ext cx="5848337" cy="4425697"/>
          </a:xfrm>
        </p:spPr>
        <p:txBody>
          <a:bodyPr>
            <a:normAutofit fontScale="90000"/>
          </a:bodyPr>
          <a:lstStyle/>
          <a:p>
            <a:r>
              <a:rPr lang="en-CA" dirty="0"/>
              <a:t>5.  WHEN YOU </a:t>
            </a:r>
            <a:br>
              <a:rPr lang="en-CA" dirty="0"/>
            </a:br>
            <a:r>
              <a:rPr lang="en-CA" dirty="0"/>
              <a:t>	FEEL TIRED…</a:t>
            </a:r>
            <a:br>
              <a:rPr lang="en-CA" dirty="0"/>
            </a:br>
            <a:r>
              <a:rPr lang="en-CA" dirty="0"/>
              <a:t>*  Matthew 11:28</a:t>
            </a:r>
            <a:br>
              <a:rPr lang="en-CA" dirty="0"/>
            </a:br>
            <a:r>
              <a:rPr lang="en-CA" dirty="0"/>
              <a:t>*  Psalm 46:1</a:t>
            </a:r>
            <a:br>
              <a:rPr lang="en-CA" dirty="0"/>
            </a:br>
            <a:br>
              <a:rPr lang="en-CA" dirty="0"/>
            </a:br>
            <a:r>
              <a:rPr lang="en-CA" dirty="0">
                <a:solidFill>
                  <a:srgbClr val="002060"/>
                </a:solidFill>
              </a:rPr>
              <a:t>Come to Jesus for some much deserved REST!!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FCAB011-20A1-8B76-2365-95DC6BFDC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688" y="2970222"/>
            <a:ext cx="5688440" cy="3128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</a:t>
            </a:r>
          </a:p>
        </p:txBody>
      </p:sp>
      <p:pic>
        <p:nvPicPr>
          <p:cNvPr id="7" name="Picture 6" descr="A person sleeping in a laundry basket&#10;&#10;Description automatically generated">
            <a:extLst>
              <a:ext uri="{FF2B5EF4-FFF2-40B4-BE49-F238E27FC236}">
                <a16:creationId xmlns:a16="http://schemas.microsoft.com/office/drawing/2014/main" id="{56328440-2523-2D6C-0D7C-C9C053BF84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38" b="-3"/>
          <a:stretch/>
        </p:blipFill>
        <p:spPr>
          <a:xfrm>
            <a:off x="7379128" y="942975"/>
            <a:ext cx="3545443" cy="2724614"/>
          </a:xfrm>
          <a:prstGeom prst="rect">
            <a:avLst/>
          </a:prstGeom>
        </p:spPr>
      </p:pic>
      <p:pic>
        <p:nvPicPr>
          <p:cNvPr id="5" name="Content Placeholder 4" descr="A person lying on a yellow couch&#10;&#10;Description automatically generated">
            <a:extLst>
              <a:ext uri="{FF2B5EF4-FFF2-40B4-BE49-F238E27FC236}">
                <a16:creationId xmlns:a16="http://schemas.microsoft.com/office/drawing/2014/main" id="{4B40418D-F45F-1F7C-DA52-DFECD373B5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" r="10323"/>
          <a:stretch/>
        </p:blipFill>
        <p:spPr>
          <a:xfrm>
            <a:off x="7307498" y="3988993"/>
            <a:ext cx="3592030" cy="255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6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B9CDF3-3497-20A8-0CE3-4633F98A0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96253"/>
            <a:ext cx="5079553" cy="17445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6.  WHEN YOU 	</a:t>
            </a:r>
            <a:br>
              <a:rPr lang="en-US" dirty="0"/>
            </a:br>
            <a:r>
              <a:rPr lang="en-US" dirty="0"/>
              <a:t>	ARE WORRIED…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BA9DE04-761F-3C69-0242-A2260A914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32547"/>
            <a:ext cx="5572125" cy="5125453"/>
          </a:xfrm>
        </p:spPr>
        <p:txBody>
          <a:bodyPr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sz="4600" b="1" dirty="0"/>
              <a:t>*  Philippians 4:6,7</a:t>
            </a:r>
          </a:p>
          <a:p>
            <a:pPr marL="0" indent="0">
              <a:buNone/>
            </a:pPr>
            <a:r>
              <a:rPr lang="en-US" sz="4600" b="1" dirty="0"/>
              <a:t>*  I Peter 5:7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4000" b="1" dirty="0"/>
          </a:p>
          <a:p>
            <a:pPr marL="0" indent="0">
              <a:buNone/>
            </a:pPr>
            <a:r>
              <a:rPr lang="en-US" sz="5100" b="1" dirty="0">
                <a:solidFill>
                  <a:srgbClr val="002060"/>
                </a:solidFill>
              </a:rPr>
              <a:t>MOTHERS, YOU DON’T HAVE TO WORRY. YOU HAVE SOMEBODY TO GO TO…DON’T DENY JESUS THE PRIVILEGE OF CARYING YOUR BURDENS FOR YOU!!!</a:t>
            </a:r>
          </a:p>
        </p:txBody>
      </p:sp>
      <p:pic>
        <p:nvPicPr>
          <p:cNvPr id="5" name="Content Placeholder 4" descr="A person holding her head&#10;&#10;Description automatically generated">
            <a:extLst>
              <a:ext uri="{FF2B5EF4-FFF2-40B4-BE49-F238E27FC236}">
                <a16:creationId xmlns:a16="http://schemas.microsoft.com/office/drawing/2014/main" id="{599D3F46-1402-B6FD-5BB2-FE1DFC9F12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" r="4" b="17791"/>
          <a:stretch/>
        </p:blipFill>
        <p:spPr>
          <a:xfrm>
            <a:off x="5414963" y="431128"/>
            <a:ext cx="4540027" cy="3488917"/>
          </a:xfrm>
          <a:custGeom>
            <a:avLst/>
            <a:gdLst/>
            <a:ahLst/>
            <a:cxnLst/>
            <a:rect l="l" t="t" r="r" b="b"/>
            <a:pathLst>
              <a:path w="4113439" h="3161093">
                <a:moveTo>
                  <a:pt x="0" y="0"/>
                </a:moveTo>
                <a:lnTo>
                  <a:pt x="4113439" y="0"/>
                </a:lnTo>
                <a:lnTo>
                  <a:pt x="4113439" y="2344272"/>
                </a:lnTo>
                <a:lnTo>
                  <a:pt x="2157387" y="2344272"/>
                </a:lnTo>
                <a:lnTo>
                  <a:pt x="2157387" y="3161093"/>
                </a:lnTo>
                <a:lnTo>
                  <a:pt x="0" y="3161093"/>
                </a:lnTo>
                <a:close/>
              </a:path>
            </a:pathLst>
          </a:cu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0BB777E-3FE8-438B-AACF-8305018D7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35104" y="758952"/>
            <a:ext cx="2156896" cy="23442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9C85416-F832-4998-AD95-A5A13D399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41553" y="4011484"/>
            <a:ext cx="2157385" cy="20940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with her hand on her mouth&#10;&#10;Description automatically generated">
            <a:extLst>
              <a:ext uri="{FF2B5EF4-FFF2-40B4-BE49-F238E27FC236}">
                <a16:creationId xmlns:a16="http://schemas.microsoft.com/office/drawing/2014/main" id="{E730B351-2B24-ACA2-C042-85516182A2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6" b="-1"/>
          <a:stretch/>
        </p:blipFill>
        <p:spPr>
          <a:xfrm>
            <a:off x="7998938" y="3393895"/>
            <a:ext cx="4320804" cy="307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63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DFFAB7E-4788-405E-A4D8-B6644AE46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F985A2-1334-4D86-97FF-10FE78059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11151DD-A4A6-4DD2-B74D-ECEC523EE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12192000" cy="6099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EF2A85-E283-176B-0FE7-665C65660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17650"/>
            <a:ext cx="5227093" cy="39687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MOTHERS, GOD HAS SENT YOU A MOTHER’S DAY 		CARD…</a:t>
            </a:r>
          </a:p>
        </p:txBody>
      </p:sp>
      <p:pic>
        <p:nvPicPr>
          <p:cNvPr id="7" name="Content Placeholder 6" descr="A sunset over a beach&#10;&#10;Description automatically generated">
            <a:extLst>
              <a:ext uri="{FF2B5EF4-FFF2-40B4-BE49-F238E27FC236}">
                <a16:creationId xmlns:a16="http://schemas.microsoft.com/office/drawing/2014/main" id="{C1EE2843-45C1-0433-6448-74A10A469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829" y="2266667"/>
            <a:ext cx="6308171" cy="354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57530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Prismatic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42B3BD"/>
      </a:accent1>
      <a:accent2>
        <a:srgbClr val="51B851"/>
      </a:accent2>
      <a:accent3>
        <a:srgbClr val="B5A603"/>
      </a:accent3>
      <a:accent4>
        <a:srgbClr val="F58505"/>
      </a:accent4>
      <a:accent5>
        <a:srgbClr val="FA2481"/>
      </a:accent5>
      <a:accent6>
        <a:srgbClr val="9CA2AB"/>
      </a:accent6>
      <a:hlink>
        <a:srgbClr val="FA2481"/>
      </a:hlink>
      <a:folHlink>
        <a:srgbClr val="57618E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259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Aharoni</vt:lpstr>
      <vt:lpstr>Arial</vt:lpstr>
      <vt:lpstr>Avenir Next LT Pro</vt:lpstr>
      <vt:lpstr>PrismaticVTI</vt:lpstr>
      <vt:lpstr>A MOTHER’S DAY CARD FROM GOD</vt:lpstr>
      <vt:lpstr>Motherhood has affected each and everyone here today,</vt:lpstr>
      <vt:lpstr>1. WHEN YOU FEEL DISCOURAGED… * Isaiah 40:28-31 *  Philippians 4:13</vt:lpstr>
      <vt:lpstr>2.  WHEN YOU FEEL      ANGRY… *  Ephesians 4:26, 31,32 *  Proverbs 15:1 </vt:lpstr>
      <vt:lpstr>3.  WHEN YOU  NEED HELP… * Proverbs 3:5,6 * Psalm 32:8 * Psalm 46:1 * Psalm 27:14 * Philippians 4:19 * Galatians 6:9</vt:lpstr>
      <vt:lpstr>4.  WHEN YOU  FEEL ALONE… * Jeremiah 33:3 *  John 14:18 *  Hebrews 13:5 *  Matthew 28:20</vt:lpstr>
      <vt:lpstr>5.  WHEN YOU   FEEL TIRED… *  Matthew 11:28 *  Psalm 46:1  Come to Jesus for some much deserved REST!!</vt:lpstr>
      <vt:lpstr>6.  WHEN YOU    ARE WORRIED…</vt:lpstr>
      <vt:lpstr>MOTHERS, GOD HAS SENT YOU A MOTHER’S DAY   CARD…</vt:lpstr>
      <vt:lpstr>REMEMBER, YOU ARE NOT ALONE IN MOTHERHOOD… YOU CAN COUNT ON  YOUR  HEAVENLY  FATHER!!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MOTHER’S DAY CARD FROM GOD</dc:title>
  <dc:creator>Fountaingate Christian</dc:creator>
  <cp:lastModifiedBy>Fountaingate Christian</cp:lastModifiedBy>
  <cp:revision>3</cp:revision>
  <dcterms:created xsi:type="dcterms:W3CDTF">2024-04-13T17:01:36Z</dcterms:created>
  <dcterms:modified xsi:type="dcterms:W3CDTF">2024-05-12T00:46:01Z</dcterms:modified>
</cp:coreProperties>
</file>