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E324-ABAB-45C8-B7FF-FE9BAEBCFB5F}" type="datetimeFigureOut">
              <a:rPr lang="en-CA" smtClean="0"/>
              <a:t>1/30/16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73E307-5FD9-4A4C-A964-2474ADF0F59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E324-ABAB-45C8-B7FF-FE9BAEBCFB5F}" type="datetimeFigureOut">
              <a:rPr lang="en-CA" smtClean="0"/>
              <a:t>1/30/16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E307-5FD9-4A4C-A964-2474ADF0F59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73E307-5FD9-4A4C-A964-2474ADF0F590}" type="slidenum">
              <a:rPr lang="en-CA" smtClean="0"/>
              <a:t>‹#›</a:t>
            </a:fld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E324-ABAB-45C8-B7FF-FE9BAEBCFB5F}" type="datetimeFigureOut">
              <a:rPr lang="en-CA" smtClean="0"/>
              <a:t>1/30/16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E324-ABAB-45C8-B7FF-FE9BAEBCFB5F}" type="datetimeFigureOut">
              <a:rPr lang="en-CA" smtClean="0"/>
              <a:t>1/30/16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73E307-5FD9-4A4C-A964-2474ADF0F59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E324-ABAB-45C8-B7FF-FE9BAEBCFB5F}" type="datetimeFigureOut">
              <a:rPr lang="en-CA" smtClean="0"/>
              <a:t>1/30/16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73E307-5FD9-4A4C-A964-2474ADF0F590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B5EE324-ABAB-45C8-B7FF-FE9BAEBCFB5F}" type="datetimeFigureOut">
              <a:rPr lang="en-CA" smtClean="0"/>
              <a:t>1/30/16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E307-5FD9-4A4C-A964-2474ADF0F59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E324-ABAB-45C8-B7FF-FE9BAEBCFB5F}" type="datetimeFigureOut">
              <a:rPr lang="en-CA" smtClean="0"/>
              <a:t>1/30/16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73E307-5FD9-4A4C-A964-2474ADF0F590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E324-ABAB-45C8-B7FF-FE9BAEBCFB5F}" type="datetimeFigureOut">
              <a:rPr lang="en-CA" smtClean="0"/>
              <a:t>1/30/16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73E307-5FD9-4A4C-A964-2474ADF0F5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E324-ABAB-45C8-B7FF-FE9BAEBCFB5F}" type="datetimeFigureOut">
              <a:rPr lang="en-CA" smtClean="0"/>
              <a:t>1/30/16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73E307-5FD9-4A4C-A964-2474ADF0F5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73E307-5FD9-4A4C-A964-2474ADF0F590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EE324-ABAB-45C8-B7FF-FE9BAEBCFB5F}" type="datetimeFigureOut">
              <a:rPr lang="en-CA" smtClean="0"/>
              <a:t>1/30/16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73E307-5FD9-4A4C-A964-2474ADF0F590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B5EE324-ABAB-45C8-B7FF-FE9BAEBCFB5F}" type="datetimeFigureOut">
              <a:rPr lang="en-CA" smtClean="0"/>
              <a:t>1/30/16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B5EE324-ABAB-45C8-B7FF-FE9BAEBCFB5F}" type="datetimeFigureOut">
              <a:rPr lang="en-CA" smtClean="0"/>
              <a:t>1/30/16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73E307-5FD9-4A4C-A964-2474ADF0F590}" type="slidenum">
              <a:rPr lang="en-CA" smtClean="0"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Text: Luke 5:1-11</a:t>
            </a:r>
            <a:endParaRPr lang="en-CA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800" b="1" dirty="0" smtClean="0"/>
              <a:t>A PROFOUND CHANGE</a:t>
            </a:r>
            <a:endParaRPr lang="en-CA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What Did Jesus Do That Profoundly Changed the Lives of These Disciples.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I. HE SAW DIRECTLY INTO THEM 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i="1" dirty="0" smtClean="0"/>
              <a:t>"</a:t>
            </a:r>
            <a:r>
              <a:rPr lang="en-CA" i="1" dirty="0" smtClean="0"/>
              <a:t>he saw at the water's edge two boats left there by the fishermen, who were </a:t>
            </a:r>
            <a:r>
              <a:rPr lang="en-CA" i="1" u="sng" dirty="0" smtClean="0"/>
              <a:t>washing their nets."</a:t>
            </a:r>
          </a:p>
          <a:p>
            <a:pPr>
              <a:buNone/>
            </a:pPr>
            <a:r>
              <a:rPr lang="en-CA" i="1" dirty="0" smtClean="0"/>
              <a:t>								Luke </a:t>
            </a:r>
            <a:r>
              <a:rPr lang="en-CA" i="1" dirty="0" smtClean="0"/>
              <a:t>5:2</a:t>
            </a:r>
            <a:endParaRPr lang="nb-NO" b="1" i="1" dirty="0" smtClean="0"/>
          </a:p>
          <a:p>
            <a:r>
              <a:rPr lang="en-CA" i="1" dirty="0" smtClean="0"/>
              <a:t>"As Jesus walked beside the Sea of Galilee,</a:t>
            </a:r>
          </a:p>
          <a:p>
            <a:pPr>
              <a:buNone/>
            </a:pPr>
            <a:r>
              <a:rPr lang="en-CA" i="1" dirty="0" smtClean="0"/>
              <a:t>	he </a:t>
            </a:r>
            <a:r>
              <a:rPr lang="en-CA" i="1" dirty="0" smtClean="0"/>
              <a:t>saw Simon and his brother Andrew </a:t>
            </a:r>
            <a:r>
              <a:rPr lang="en-CA" i="1" u="sng" dirty="0" smtClean="0"/>
              <a:t>casting</a:t>
            </a:r>
          </a:p>
          <a:p>
            <a:pPr>
              <a:buNone/>
            </a:pPr>
            <a:r>
              <a:rPr lang="en-CA" i="1" dirty="0" smtClean="0"/>
              <a:t>	</a:t>
            </a:r>
            <a:r>
              <a:rPr lang="en-CA" i="1" u="sng" dirty="0" smtClean="0"/>
              <a:t>a </a:t>
            </a:r>
            <a:r>
              <a:rPr lang="en-CA" i="1" u="sng" dirty="0" smtClean="0"/>
              <a:t>net into the lake, for they were fishermen."</a:t>
            </a:r>
          </a:p>
          <a:p>
            <a:pPr>
              <a:buNone/>
            </a:pPr>
            <a:r>
              <a:rPr lang="en-CA" i="1" dirty="0" smtClean="0"/>
              <a:t>								Mark </a:t>
            </a:r>
            <a:r>
              <a:rPr lang="en-CA" i="1" dirty="0" smtClean="0"/>
              <a:t>1:16</a:t>
            </a:r>
          </a:p>
          <a:p>
            <a:r>
              <a:rPr lang="en-CA" i="1" dirty="0" smtClean="0"/>
              <a:t>"we've worked hard all night and haven't caught anything</a:t>
            </a:r>
            <a:r>
              <a:rPr lang="en-CA" i="1" dirty="0" smtClean="0"/>
              <a:t>."</a:t>
            </a:r>
            <a:r>
              <a:rPr lang="en-CA" i="1" dirty="0" smtClean="0"/>
              <a:t>						</a:t>
            </a:r>
          </a:p>
          <a:p>
            <a:pPr>
              <a:buNone/>
            </a:pPr>
            <a:r>
              <a:rPr lang="en-CA" i="1" dirty="0" smtClean="0"/>
              <a:t>								Luke </a:t>
            </a:r>
            <a:r>
              <a:rPr lang="en-CA" i="1" dirty="0" smtClean="0"/>
              <a:t>5:5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69" end="3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69" end="33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69" end="3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charRg st="269" end="3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34" end="3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34" end="35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34" end="3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charRg st="334" end="3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chemeClr val="tx1"/>
                </a:solidFill>
              </a:rPr>
              <a:t>II. HE SAT DIRECTLY AMONGST THEM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i="1" dirty="0" smtClean="0"/>
              <a:t>	"</a:t>
            </a:r>
            <a:r>
              <a:rPr lang="en-CA" i="1" dirty="0" smtClean="0"/>
              <a:t>He got into one of the boats, the one belonging to Simon, and asked him to put out a little further from shore. Then he sat down and taught the people from the boat."</a:t>
            </a:r>
          </a:p>
          <a:p>
            <a:endParaRPr lang="en-CA" i="1" dirty="0" smtClean="0"/>
          </a:p>
          <a:p>
            <a:pPr>
              <a:buNone/>
            </a:pPr>
            <a:r>
              <a:rPr lang="en-CA" i="1" dirty="0" smtClean="0"/>
              <a:t>								Luke </a:t>
            </a:r>
            <a:r>
              <a:rPr lang="en-CA" i="1" dirty="0" smtClean="0"/>
              <a:t>5:3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III. HE SPOKE DIRECTLY TO THEM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smtClean="0"/>
              <a:t>Matthew </a:t>
            </a:r>
            <a:r>
              <a:rPr lang="en-CA" i="1" dirty="0" smtClean="0"/>
              <a:t>7:28,29;</a:t>
            </a:r>
          </a:p>
          <a:p>
            <a:r>
              <a:rPr lang="en-CA" i="1" dirty="0" smtClean="0"/>
              <a:t>John 6:60;</a:t>
            </a:r>
          </a:p>
          <a:p>
            <a:r>
              <a:rPr lang="en-CA" i="1" dirty="0" smtClean="0"/>
              <a:t>John </a:t>
            </a:r>
            <a:r>
              <a:rPr lang="en-CA" i="1" dirty="0" smtClean="0"/>
              <a:t>6:63;</a:t>
            </a:r>
          </a:p>
          <a:p>
            <a:r>
              <a:rPr lang="en-CA" i="1" dirty="0" smtClean="0"/>
              <a:t>John </a:t>
            </a:r>
            <a:r>
              <a:rPr lang="en-CA" i="1" dirty="0" smtClean="0"/>
              <a:t>6:67,68;</a:t>
            </a:r>
          </a:p>
          <a:p>
            <a:r>
              <a:rPr lang="en-CA" i="1" dirty="0" smtClean="0"/>
              <a:t>Luke 5:4,5;</a:t>
            </a:r>
          </a:p>
          <a:p>
            <a:r>
              <a:rPr lang="en-CA" i="1" dirty="0" smtClean="0"/>
              <a:t>Luke 5:6;</a:t>
            </a:r>
          </a:p>
          <a:p>
            <a:r>
              <a:rPr lang="en-CA" i="1" dirty="0" smtClean="0"/>
              <a:t>Luke </a:t>
            </a:r>
            <a:r>
              <a:rPr lang="en-CA" i="1" dirty="0" smtClean="0"/>
              <a:t>5:8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</TotalTime>
  <Words>82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A PROFOUND CHANGE</vt:lpstr>
      <vt:lpstr>What Did Jesus Do That Profoundly Changed the Lives of These Disciples. </vt:lpstr>
      <vt:lpstr>I. HE SAW DIRECTLY INTO THEM </vt:lpstr>
      <vt:lpstr>II. HE SAT DIRECTLY AMONGST THEM</vt:lpstr>
      <vt:lpstr>III. HE SPOKE DIRECTLY TO THEM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PROFOUND CHANGE</dc:title>
  <dc:creator>user</dc:creator>
  <cp:lastModifiedBy>user</cp:lastModifiedBy>
  <cp:revision>2</cp:revision>
  <dcterms:created xsi:type="dcterms:W3CDTF">2016-01-31T04:39:34Z</dcterms:created>
  <dcterms:modified xsi:type="dcterms:W3CDTF">2016-01-31T04:50:16Z</dcterms:modified>
</cp:coreProperties>
</file>