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5" d="100"/>
          <a:sy n="85" d="100"/>
        </p:scale>
        <p:origin x="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722A-2F9D-4996-9F97-4D3D02BE8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ABE2F8F-EC4A-4D8E-A462-13662397E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8B647A0-72AD-484B-AE24-BEB0E2D080B1}"/>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5" name="Footer Placeholder 4">
            <a:extLst>
              <a:ext uri="{FF2B5EF4-FFF2-40B4-BE49-F238E27FC236}">
                <a16:creationId xmlns:a16="http://schemas.microsoft.com/office/drawing/2014/main" id="{A68D073D-D55F-4B8A-A909-9D9A4A6A638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244D2D0-BAE3-4DCF-8692-CC22B6D66DB8}"/>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388643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5376-6B3D-45A3-B33D-6907536A35E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CB70D95-92A0-4B94-8176-F5EC633B1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EEE0732-D26D-45B2-8A02-061020081DE3}"/>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5" name="Footer Placeholder 4">
            <a:extLst>
              <a:ext uri="{FF2B5EF4-FFF2-40B4-BE49-F238E27FC236}">
                <a16:creationId xmlns:a16="http://schemas.microsoft.com/office/drawing/2014/main" id="{C79EBB34-9DEB-411E-859E-44740A66A2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F484BB-547F-4A9E-92C3-007FBC3E5D9B}"/>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312906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477C7-BB58-4D38-875F-B212B68A93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806718-EBA4-4290-9223-F173C41125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782FC6-122E-4632-89FD-75F6E2AB31B8}"/>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5" name="Footer Placeholder 4">
            <a:extLst>
              <a:ext uri="{FF2B5EF4-FFF2-40B4-BE49-F238E27FC236}">
                <a16:creationId xmlns:a16="http://schemas.microsoft.com/office/drawing/2014/main" id="{9650726A-FBF5-4D65-8641-5D15FC7F4B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989845-DEC1-4AFD-A0FD-E00E2EBB7318}"/>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70006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7172-028E-46E5-802E-27C16EFFF8A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16CE684-3C23-47BF-B5B0-165E423FB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A64D90A-23E3-40A3-B118-1319629461A6}"/>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5" name="Footer Placeholder 4">
            <a:extLst>
              <a:ext uri="{FF2B5EF4-FFF2-40B4-BE49-F238E27FC236}">
                <a16:creationId xmlns:a16="http://schemas.microsoft.com/office/drawing/2014/main" id="{BF1CCA67-A0B5-4C7E-8B17-3F5F86104B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56D579-F6E1-4415-B853-562967B2A851}"/>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363041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99AB-23AF-4555-9233-3E189B63D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AB88963-2DA2-4447-B6C4-3F8ABB614E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9C6273-AA00-423F-993B-5CE6961C476F}"/>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5" name="Footer Placeholder 4">
            <a:extLst>
              <a:ext uri="{FF2B5EF4-FFF2-40B4-BE49-F238E27FC236}">
                <a16:creationId xmlns:a16="http://schemas.microsoft.com/office/drawing/2014/main" id="{4568E3F8-1FB1-4714-B836-1FF64580D0A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D36E88-15EC-48CB-AE2D-314F6F730913}"/>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56590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4E44-E6CA-4557-AA1F-63C731F8F60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5AF1AC-2D4C-449A-B0E7-13678F48AD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8BABAB1-A080-4C6F-8BF2-A8BE71818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E9EF39B-36AD-46C6-A7A1-F57CDD4DE592}"/>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6" name="Footer Placeholder 5">
            <a:extLst>
              <a:ext uri="{FF2B5EF4-FFF2-40B4-BE49-F238E27FC236}">
                <a16:creationId xmlns:a16="http://schemas.microsoft.com/office/drawing/2014/main" id="{BA53CB60-EB61-4F6F-96C1-FB2A373334D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0F1213-4C60-4AE7-BB61-A6388886473F}"/>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270047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8D06-1BF7-4100-97DC-F341896B443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97AA8E2-F42B-4CDF-BD0E-8442C5C80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3C2FFD-14A8-4992-B7D2-F88C2D8B2C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73C75E3-52AB-4A9C-B285-449183268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2CF411-0D7A-4A4B-AA63-6159D5474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B72DBA7-38F2-4B90-AF91-F34CCA8D5B74}"/>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8" name="Footer Placeholder 7">
            <a:extLst>
              <a:ext uri="{FF2B5EF4-FFF2-40B4-BE49-F238E27FC236}">
                <a16:creationId xmlns:a16="http://schemas.microsoft.com/office/drawing/2014/main" id="{E4916650-4D95-4715-A155-D8DAC9075D5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20C3084-9403-429C-84BA-2C12272AFC6B}"/>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52110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480F-240F-42BB-BF00-C78C5CD8293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B05FF86-ED3C-4278-BB71-25FE7EE37318}"/>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4" name="Footer Placeholder 3">
            <a:extLst>
              <a:ext uri="{FF2B5EF4-FFF2-40B4-BE49-F238E27FC236}">
                <a16:creationId xmlns:a16="http://schemas.microsoft.com/office/drawing/2014/main" id="{C913F324-B91C-46DD-82A8-04BC0E025E1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D7B0F81-FFF5-4FEB-BEAF-A4FA4751C016}"/>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277721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2A37B-0386-443A-9B5C-87603EB64036}"/>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3" name="Footer Placeholder 2">
            <a:extLst>
              <a:ext uri="{FF2B5EF4-FFF2-40B4-BE49-F238E27FC236}">
                <a16:creationId xmlns:a16="http://schemas.microsoft.com/office/drawing/2014/main" id="{8B6B733E-343B-4006-9F6F-877426AE8A8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5DB0627-5006-4FAA-BF35-0EC9959EC40B}"/>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166715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343A5-221B-4A44-AFE6-BCFC8B8E6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55308DB-DDE0-4780-9C9D-398467F0A0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C378162-DDA2-4650-835B-3EE5991FC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67A5FF-A18B-4B77-8395-A1FB05959534}"/>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6" name="Footer Placeholder 5">
            <a:extLst>
              <a:ext uri="{FF2B5EF4-FFF2-40B4-BE49-F238E27FC236}">
                <a16:creationId xmlns:a16="http://schemas.microsoft.com/office/drawing/2014/main" id="{0D5BE6C4-1699-477A-B7AE-09DE0E6D2D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D558032-722D-4593-A36A-AB3BF1B47EF5}"/>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293158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B79C-DAC0-4A68-B9C0-479B46CB4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01D85AB-D1D6-4B8C-8E71-E9C41DAC9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AF5263F-B717-47C5-9A68-8307CAD57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02BB2-95F4-4F59-9F53-17D4765528C0}"/>
              </a:ext>
            </a:extLst>
          </p:cNvPr>
          <p:cNvSpPr>
            <a:spLocks noGrp="1"/>
          </p:cNvSpPr>
          <p:nvPr>
            <p:ph type="dt" sz="half" idx="10"/>
          </p:nvPr>
        </p:nvSpPr>
        <p:spPr/>
        <p:txBody>
          <a:bodyPr/>
          <a:lstStyle/>
          <a:p>
            <a:fld id="{274A9F6B-22B4-40CE-B1ED-6E42E6687C86}" type="datetimeFigureOut">
              <a:rPr lang="en-CA" smtClean="0"/>
              <a:t>2021-05-08</a:t>
            </a:fld>
            <a:endParaRPr lang="en-CA"/>
          </a:p>
        </p:txBody>
      </p:sp>
      <p:sp>
        <p:nvSpPr>
          <p:cNvPr id="6" name="Footer Placeholder 5">
            <a:extLst>
              <a:ext uri="{FF2B5EF4-FFF2-40B4-BE49-F238E27FC236}">
                <a16:creationId xmlns:a16="http://schemas.microsoft.com/office/drawing/2014/main" id="{4FCAA089-446A-4CF6-BFFF-F112B8C2E8F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88C8961-525D-41C3-BB31-28E0021DDA12}"/>
              </a:ext>
            </a:extLst>
          </p:cNvPr>
          <p:cNvSpPr>
            <a:spLocks noGrp="1"/>
          </p:cNvSpPr>
          <p:nvPr>
            <p:ph type="sldNum" sz="quarter" idx="12"/>
          </p:nvPr>
        </p:nvSpPr>
        <p:spPr/>
        <p:txBody>
          <a:bodyPr/>
          <a:lstStyle/>
          <a:p>
            <a:fld id="{923C05A5-8157-45CB-AB24-695DF34C34D4}" type="slidenum">
              <a:rPr lang="en-CA" smtClean="0"/>
              <a:t>‹#›</a:t>
            </a:fld>
            <a:endParaRPr lang="en-CA"/>
          </a:p>
        </p:txBody>
      </p:sp>
    </p:spTree>
    <p:extLst>
      <p:ext uri="{BB962C8B-B14F-4D97-AF65-F5344CB8AC3E}">
        <p14:creationId xmlns:p14="http://schemas.microsoft.com/office/powerpoint/2010/main" val="364644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968AB-4910-460C-8523-94BB72B42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4D43807-1A21-48B7-B161-57C221983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E27DF5-7388-42E7-91F9-0E571B5E7A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A9F6B-22B4-40CE-B1ED-6E42E6687C86}" type="datetimeFigureOut">
              <a:rPr lang="en-CA" smtClean="0"/>
              <a:t>2021-05-08</a:t>
            </a:fld>
            <a:endParaRPr lang="en-CA"/>
          </a:p>
        </p:txBody>
      </p:sp>
      <p:sp>
        <p:nvSpPr>
          <p:cNvPr id="5" name="Footer Placeholder 4">
            <a:extLst>
              <a:ext uri="{FF2B5EF4-FFF2-40B4-BE49-F238E27FC236}">
                <a16:creationId xmlns:a16="http://schemas.microsoft.com/office/drawing/2014/main" id="{3DD4819B-F397-45E0-A4E0-A30D31F5B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086300C-D397-4784-B5FC-7AA7A6AF7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C05A5-8157-45CB-AB24-695DF34C34D4}" type="slidenum">
              <a:rPr lang="en-CA" smtClean="0"/>
              <a:t>‹#›</a:t>
            </a:fld>
            <a:endParaRPr lang="en-CA"/>
          </a:p>
        </p:txBody>
      </p:sp>
    </p:spTree>
    <p:extLst>
      <p:ext uri="{BB962C8B-B14F-4D97-AF65-F5344CB8AC3E}">
        <p14:creationId xmlns:p14="http://schemas.microsoft.com/office/powerpoint/2010/main" val="2183775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blur, blurry, staring&#10;&#10;Description automatically generated">
            <a:extLst>
              <a:ext uri="{FF2B5EF4-FFF2-40B4-BE49-F238E27FC236}">
                <a16:creationId xmlns:a16="http://schemas.microsoft.com/office/drawing/2014/main" id="{AC8C8046-0D0D-4668-99F1-4027097A854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376" r="-1" b="9375"/>
          <a:stretch/>
        </p:blipFill>
        <p:spPr>
          <a:xfrm>
            <a:off x="20" y="10"/>
            <a:ext cx="12188930" cy="6857990"/>
          </a:xfrm>
          <a:prstGeom prst="rect">
            <a:avLst/>
          </a:prstGeom>
        </p:spPr>
      </p:pic>
      <p:sp>
        <p:nvSpPr>
          <p:cNvPr id="2" name="Title 1">
            <a:extLst>
              <a:ext uri="{FF2B5EF4-FFF2-40B4-BE49-F238E27FC236}">
                <a16:creationId xmlns:a16="http://schemas.microsoft.com/office/drawing/2014/main" id="{37B63297-BA84-413B-97F7-EC0D1CB10119}"/>
              </a:ext>
            </a:extLst>
          </p:cNvPr>
          <p:cNvSpPr>
            <a:spLocks noGrp="1"/>
          </p:cNvSpPr>
          <p:nvPr>
            <p:ph type="ctrTitle"/>
          </p:nvPr>
        </p:nvSpPr>
        <p:spPr>
          <a:xfrm>
            <a:off x="1524000" y="1122363"/>
            <a:ext cx="9144000" cy="3063240"/>
          </a:xfrm>
        </p:spPr>
        <p:txBody>
          <a:bodyPr>
            <a:normAutofit/>
          </a:bodyPr>
          <a:lstStyle/>
          <a:p>
            <a:r>
              <a:rPr lang="en-CA" sz="6600" b="1" dirty="0">
                <a:solidFill>
                  <a:srgbClr val="FFFFFF"/>
                </a:solidFill>
              </a:rPr>
              <a:t>ARE YOU LISTENING??</a:t>
            </a:r>
          </a:p>
        </p:txBody>
      </p:sp>
      <p:sp>
        <p:nvSpPr>
          <p:cNvPr id="3" name="Subtitle 2">
            <a:extLst>
              <a:ext uri="{FF2B5EF4-FFF2-40B4-BE49-F238E27FC236}">
                <a16:creationId xmlns:a16="http://schemas.microsoft.com/office/drawing/2014/main" id="{55C9ED6A-324B-4D27-A698-B3E0B9DA6AB0}"/>
              </a:ext>
            </a:extLst>
          </p:cNvPr>
          <p:cNvSpPr>
            <a:spLocks noGrp="1"/>
          </p:cNvSpPr>
          <p:nvPr>
            <p:ph type="subTitle" idx="1"/>
          </p:nvPr>
        </p:nvSpPr>
        <p:spPr>
          <a:xfrm>
            <a:off x="1527048" y="4599432"/>
            <a:ext cx="9144000" cy="1536192"/>
          </a:xfrm>
        </p:spPr>
        <p:txBody>
          <a:bodyPr>
            <a:normAutofit/>
          </a:bodyPr>
          <a:lstStyle/>
          <a:p>
            <a:r>
              <a:rPr lang="en-US" sz="4000" b="1" i="0" u="none" strike="noStrike" baseline="0" dirty="0"/>
              <a:t>Listen Up! Can you hear me</a:t>
            </a:r>
            <a:r>
              <a:rPr lang="en-US" sz="4000" b="1" i="0" u="none" strike="noStrike" baseline="0"/>
              <a:t>? </a:t>
            </a:r>
          </a:p>
          <a:p>
            <a:r>
              <a:rPr lang="en-US" sz="4000" b="1" i="0" u="none" strike="noStrike" baseline="0"/>
              <a:t>Come </a:t>
            </a:r>
            <a:r>
              <a:rPr lang="en-US" sz="4000" b="1" i="0" u="none" strike="noStrike" baseline="0" dirty="0"/>
              <a:t>here so I know you are listening</a:t>
            </a:r>
            <a:r>
              <a:rPr lang="en-US" sz="1800" b="0" i="0" u="none" strike="noStrike" baseline="0" dirty="0"/>
              <a:t>.</a:t>
            </a:r>
            <a:endParaRPr lang="en-CA" dirty="0">
              <a:solidFill>
                <a:srgbClr val="FFFFFF"/>
              </a:solidFill>
            </a:endParaRPr>
          </a:p>
        </p:txBody>
      </p:sp>
      <p:sp>
        <p:nvSpPr>
          <p:cNvPr id="1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2142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E68B9E-89C0-4E50-B076-48027CE0B55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Are you listening????</a:t>
            </a:r>
          </a:p>
        </p:txBody>
      </p:sp>
      <p:cxnSp>
        <p:nvCxnSpPr>
          <p:cNvPr id="20"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Icon&#10;&#10;Description automatically generated">
            <a:extLst>
              <a:ext uri="{FF2B5EF4-FFF2-40B4-BE49-F238E27FC236}">
                <a16:creationId xmlns:a16="http://schemas.microsoft.com/office/drawing/2014/main" id="{44B3D043-A061-4FE6-AADD-C7790EEEA0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5202" y="2426818"/>
            <a:ext cx="2288647" cy="3997637"/>
          </a:xfrm>
          <a:prstGeom prst="rect">
            <a:avLst/>
          </a:prstGeom>
        </p:spPr>
      </p:pic>
      <p:cxnSp>
        <p:nvCxnSpPr>
          <p:cNvPr id="21"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colorful, dessert, green, colors&#10;&#10;Description automatically generated">
            <a:extLst>
              <a:ext uri="{FF2B5EF4-FFF2-40B4-BE49-F238E27FC236}">
                <a16:creationId xmlns:a16="http://schemas.microsoft.com/office/drawing/2014/main" id="{4988EA27-846B-48D5-92C8-5E2E32B30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823" y="2426818"/>
            <a:ext cx="2678416" cy="3997637"/>
          </a:xfrm>
          <a:prstGeom prst="rect">
            <a:avLst/>
          </a:prstGeom>
        </p:spPr>
      </p:pic>
    </p:spTree>
    <p:extLst>
      <p:ext uri="{BB962C8B-B14F-4D97-AF65-F5344CB8AC3E}">
        <p14:creationId xmlns:p14="http://schemas.microsoft.com/office/powerpoint/2010/main" val="32483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grass, outdoor, tree, ground&#10;&#10;Description automatically generated">
            <a:extLst>
              <a:ext uri="{FF2B5EF4-FFF2-40B4-BE49-F238E27FC236}">
                <a16:creationId xmlns:a16="http://schemas.microsoft.com/office/drawing/2014/main" id="{9E84742B-4797-46A4-B7DD-950DFCA9EE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4462-F416-4886-A49B-E967AEE9A7B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b="1" i="0" u="none" strike="noStrike" baseline="0">
                <a:solidFill>
                  <a:schemeClr val="tx1">
                    <a:lumMod val="85000"/>
                    <a:lumOff val="15000"/>
                  </a:schemeClr>
                </a:solidFill>
              </a:rPr>
              <a:t>BE STILL AND KNOW</a:t>
            </a:r>
            <a:br>
              <a:rPr lang="en-US" sz="2300" b="1" i="0" u="none" strike="noStrike" baseline="0">
                <a:solidFill>
                  <a:schemeClr val="tx1">
                    <a:lumMod val="85000"/>
                    <a:lumOff val="15000"/>
                  </a:schemeClr>
                </a:solidFill>
              </a:rPr>
            </a:br>
            <a:r>
              <a:rPr lang="en-US" sz="2300" b="1" i="0" u="none" strike="noStrike" baseline="0">
                <a:solidFill>
                  <a:schemeClr val="tx1">
                    <a:lumMod val="85000"/>
                    <a:lumOff val="15000"/>
                  </a:schemeClr>
                </a:solidFill>
              </a:rPr>
              <a:t>Psalms 46:10</a:t>
            </a:r>
            <a:endParaRPr lang="en-US" sz="2300" b="1">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85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D252-EB73-4FC1-A7D5-EB6D51ED42F6}"/>
              </a:ext>
            </a:extLst>
          </p:cNvPr>
          <p:cNvSpPr>
            <a:spLocks noGrp="1"/>
          </p:cNvSpPr>
          <p:nvPr>
            <p:ph type="title"/>
          </p:nvPr>
        </p:nvSpPr>
        <p:spPr>
          <a:xfrm>
            <a:off x="6289158" y="803325"/>
            <a:ext cx="5259707" cy="1325563"/>
          </a:xfrm>
        </p:spPr>
        <p:txBody>
          <a:bodyPr>
            <a:normAutofit/>
          </a:bodyPr>
          <a:lstStyle/>
          <a:p>
            <a:r>
              <a:rPr lang="en-CA" b="1" i="0" u="none" strike="noStrike" baseline="0"/>
              <a:t>LEAN INTO HIS WHISPER</a:t>
            </a:r>
            <a:endParaRPr lang="en-CA" b="1"/>
          </a:p>
        </p:txBody>
      </p:sp>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lose up of a person&#10;&#10;Description automatically generated with low confidence">
            <a:extLst>
              <a:ext uri="{FF2B5EF4-FFF2-40B4-BE49-F238E27FC236}">
                <a16:creationId xmlns:a16="http://schemas.microsoft.com/office/drawing/2014/main" id="{06D1481A-B6E2-4D5E-A105-20ABD105C580}"/>
              </a:ext>
            </a:extLst>
          </p:cNvPr>
          <p:cNvPicPr>
            <a:picLocks noChangeAspect="1"/>
          </p:cNvPicPr>
          <p:nvPr/>
        </p:nvPicPr>
        <p:blipFill rotWithShape="1">
          <a:blip r:embed="rId2">
            <a:extLst>
              <a:ext uri="{28A0092B-C50C-407E-A947-70E740481C1C}">
                <a14:useLocalDpi xmlns:a14="http://schemas.microsoft.com/office/drawing/2010/main" val="0"/>
              </a:ext>
            </a:extLst>
          </a:blip>
          <a:srcRect l="21723"/>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2BF9D4AB-B467-4CFC-A6EF-B1BCCFA171DE}"/>
              </a:ext>
            </a:extLst>
          </p:cNvPr>
          <p:cNvSpPr>
            <a:spLocks noGrp="1"/>
          </p:cNvSpPr>
          <p:nvPr>
            <p:ph idx="1"/>
          </p:nvPr>
        </p:nvSpPr>
        <p:spPr>
          <a:xfrm>
            <a:off x="6289158" y="2279018"/>
            <a:ext cx="5259714" cy="3375920"/>
          </a:xfrm>
        </p:spPr>
        <p:txBody>
          <a:bodyPr anchor="t">
            <a:normAutofit/>
          </a:bodyPr>
          <a:lstStyle/>
          <a:p>
            <a:r>
              <a:rPr lang="en-US" sz="1800" b="1" i="0" u="none" strike="noStrike" baseline="0"/>
              <a:t>1 Kings 19 </a:t>
            </a:r>
            <a:r>
              <a:rPr lang="en-US" sz="1800" b="1" i="1" u="none" strike="noStrike" baseline="0"/>
              <a:t>	</a:t>
            </a:r>
          </a:p>
          <a:p>
            <a:r>
              <a:rPr lang="en-US" sz="1800" b="1" i="1" u="none" strike="noStrike" baseline="0"/>
              <a:t>“God said “Go out and stand in front of the Lord on the mountain.” As the Lord was passing by a </a:t>
            </a:r>
            <a:r>
              <a:rPr lang="en-US" sz="1800" b="1" i="0" u="none" strike="noStrike" baseline="0"/>
              <a:t> </a:t>
            </a:r>
            <a:r>
              <a:rPr lang="en-US" sz="1800" b="1" i="1" u="none" strike="noStrike" baseline="0"/>
              <a:t>fierce wind tore mountains and shattered rocks ahead of the Lord. But the Lord was not in the wind. After the wind came an earthquake. But the Lord wasn’t in the earthquake. After the earthquake there was a fire. But the Lord wasn’t in the fire. And after the fire there was a quiet, whispering voice. ”</a:t>
            </a:r>
            <a:endParaRPr lang="en-CA" sz="1800" b="1"/>
          </a:p>
        </p:txBody>
      </p:sp>
    </p:spTree>
    <p:extLst>
      <p:ext uri="{BB962C8B-B14F-4D97-AF65-F5344CB8AC3E}">
        <p14:creationId xmlns:p14="http://schemas.microsoft.com/office/powerpoint/2010/main" val="28656302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9C518-4702-462D-90CC-FABFCA5912D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i="0" u="none" strike="noStrike" baseline="0">
                <a:solidFill>
                  <a:srgbClr val="FFFFFF"/>
                </a:solidFill>
              </a:rPr>
              <a:t>LEARNING TO WAIT</a:t>
            </a:r>
            <a:endParaRPr lang="en-US" sz="5400" b="1">
              <a:solidFill>
                <a:srgbClr val="FFFFFF"/>
              </a:solidFill>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 brush&#10;&#10;Description automatically generated">
            <a:extLst>
              <a:ext uri="{FF2B5EF4-FFF2-40B4-BE49-F238E27FC236}">
                <a16:creationId xmlns:a16="http://schemas.microsoft.com/office/drawing/2014/main" id="{2A6D5536-8011-4A92-98B4-2F6F7D4B7D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509" y="2426818"/>
            <a:ext cx="3328032"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cup, indoor, food, set&#10;&#10;Description automatically generated">
            <a:extLst>
              <a:ext uri="{FF2B5EF4-FFF2-40B4-BE49-F238E27FC236}">
                <a16:creationId xmlns:a16="http://schemas.microsoft.com/office/drawing/2014/main" id="{D07230B0-4596-40D8-A04B-5F99BEF19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213" y="2426818"/>
            <a:ext cx="3997637" cy="3997637"/>
          </a:xfrm>
          <a:prstGeom prst="rect">
            <a:avLst/>
          </a:prstGeom>
        </p:spPr>
      </p:pic>
    </p:spTree>
    <p:extLst>
      <p:ext uri="{BB962C8B-B14F-4D97-AF65-F5344CB8AC3E}">
        <p14:creationId xmlns:p14="http://schemas.microsoft.com/office/powerpoint/2010/main" val="22055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91F28-5A19-4725-8DF7-7F9D2BF18F0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i="0" u="none" strike="noStrike" kern="1200" baseline="0">
                <a:solidFill>
                  <a:srgbClr val="FFFFFF"/>
                </a:solidFill>
                <a:latin typeface="+mj-lt"/>
                <a:ea typeface="+mj-ea"/>
                <a:cs typeface="+mj-cs"/>
              </a:rPr>
              <a:t>WHEN IT SEEMS QUIET</a:t>
            </a:r>
            <a:endParaRPr lang="en-US" sz="4800" b="1"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person&#10;&#10;Description automatically generated">
            <a:extLst>
              <a:ext uri="{FF2B5EF4-FFF2-40B4-BE49-F238E27FC236}">
                <a16:creationId xmlns:a16="http://schemas.microsoft.com/office/drawing/2014/main" id="{A72A3DF5-8C1E-44A8-A105-1A01E8FBDB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978555"/>
            <a:ext cx="6553545" cy="4908832"/>
          </a:xfrm>
          <a:prstGeom prst="rect">
            <a:avLst/>
          </a:prstGeom>
        </p:spPr>
      </p:pic>
    </p:spTree>
    <p:extLst>
      <p:ext uri="{BB962C8B-B14F-4D97-AF65-F5344CB8AC3E}">
        <p14:creationId xmlns:p14="http://schemas.microsoft.com/office/powerpoint/2010/main" val="278572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141C1-DBDD-436B-A43E-F2920EA3E2D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b="1" i="0" u="none" strike="noStrike" kern="1200" baseline="0">
                <a:solidFill>
                  <a:schemeClr val="bg1"/>
                </a:solidFill>
                <a:latin typeface="+mj-lt"/>
                <a:ea typeface="+mj-ea"/>
                <a:cs typeface="+mj-cs"/>
              </a:rPr>
              <a:t>THE SECRET PLACE</a:t>
            </a:r>
            <a:endParaRPr lang="en-US" sz="5400" b="1" kern="1200">
              <a:solidFill>
                <a:schemeClr val="bg1"/>
              </a:solidFill>
              <a:latin typeface="+mj-lt"/>
              <a:ea typeface="+mj-ea"/>
              <a:cs typeface="+mj-cs"/>
            </a:endParaRP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with her hand to her mouth&#10;&#10;Description automatically generated with low confidence">
            <a:extLst>
              <a:ext uri="{FF2B5EF4-FFF2-40B4-BE49-F238E27FC236}">
                <a16:creationId xmlns:a16="http://schemas.microsoft.com/office/drawing/2014/main" id="{DB96DBF4-2FD2-4E5D-849E-9E736B1054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813" y="2427541"/>
            <a:ext cx="7995274" cy="3997637"/>
          </a:xfrm>
          <a:prstGeom prst="rect">
            <a:avLst/>
          </a:prstGeom>
        </p:spPr>
      </p:pic>
    </p:spTree>
    <p:extLst>
      <p:ext uri="{BB962C8B-B14F-4D97-AF65-F5344CB8AC3E}">
        <p14:creationId xmlns:p14="http://schemas.microsoft.com/office/powerpoint/2010/main" val="267093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cture containing text, person, outdoor&#10;&#10;Description automatically generated">
            <a:extLst>
              <a:ext uri="{FF2B5EF4-FFF2-40B4-BE49-F238E27FC236}">
                <a16:creationId xmlns:a16="http://schemas.microsoft.com/office/drawing/2014/main" id="{91271947-EF48-457F-BF28-541AD6F40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6735" y="223789"/>
            <a:ext cx="3473548" cy="5544008"/>
          </a:xfrm>
        </p:spPr>
      </p:pic>
      <p:pic>
        <p:nvPicPr>
          <p:cNvPr id="5" name="Content Placeholder 4" descr="A person wearing glasses&#10;&#10;Description automatically generated with medium confidence">
            <a:extLst>
              <a:ext uri="{FF2B5EF4-FFF2-40B4-BE49-F238E27FC236}">
                <a16:creationId xmlns:a16="http://schemas.microsoft.com/office/drawing/2014/main" id="{DD86DEF0-61C8-44A6-BE6F-13B12DAC3E20}"/>
              </a:ext>
            </a:extLst>
          </p:cNvPr>
          <p:cNvPicPr>
            <a:picLocks noChangeAspect="1"/>
          </p:cNvPicPr>
          <p:nvPr/>
        </p:nvPicPr>
        <p:blipFill rotWithShape="1">
          <a:blip r:embed="rId3">
            <a:extLst>
              <a:ext uri="{28A0092B-C50C-407E-A947-70E740481C1C}">
                <a14:useLocalDpi xmlns:a14="http://schemas.microsoft.com/office/drawing/2010/main" val="0"/>
              </a:ext>
            </a:extLst>
          </a:blip>
          <a:srcRect l="45836"/>
          <a:stretch/>
        </p:blipFill>
        <p:spPr>
          <a:xfrm>
            <a:off x="8090166" y="1018293"/>
            <a:ext cx="3965039" cy="3955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C0C5EE8C-9D4B-46A0-A5F4-B1BFADF44D4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1400" b="1" i="0" u="none" strike="noStrike" kern="1200" baseline="0">
                <a:solidFill>
                  <a:schemeClr val="bg1"/>
                </a:solidFill>
                <a:latin typeface="+mj-lt"/>
                <a:ea typeface="+mj-ea"/>
                <a:cs typeface="+mj-cs"/>
              </a:rPr>
              <a:t>If taking time to be quiet with God was something even Jesus himself did regularly, even being God’s son, then how much more do we need to take the time to tune our ears towards Him?</a:t>
            </a:r>
            <a:endParaRPr lang="en-US" sz="1400" b="1" kern="1200">
              <a:solidFill>
                <a:schemeClr val="bg1"/>
              </a:solidFill>
              <a:latin typeface="+mj-lt"/>
              <a:ea typeface="+mj-ea"/>
              <a:cs typeface="+mj-cs"/>
            </a:endParaRPr>
          </a:p>
        </p:txBody>
      </p:sp>
    </p:spTree>
    <p:extLst>
      <p:ext uri="{BB962C8B-B14F-4D97-AF65-F5344CB8AC3E}">
        <p14:creationId xmlns:p14="http://schemas.microsoft.com/office/powerpoint/2010/main" val="1829620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22E3F80B-2360-4EAF-82C0-BF764E6247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77" r="-1" b="19023"/>
          <a:stretch/>
        </p:blipFill>
        <p:spPr>
          <a:xfrm>
            <a:off x="4038599" y="10"/>
            <a:ext cx="8160026" cy="6875809"/>
          </a:xfrm>
          <a:prstGeom prst="rect">
            <a:avLst/>
          </a:prstGeom>
        </p:spPr>
      </p:pic>
      <p:sp>
        <p:nvSpPr>
          <p:cNvPr id="29" name="Freeform: Shape 2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6686E61-B466-4832-9AAB-4327ECA2B1D9}"/>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b="1">
                <a:solidFill>
                  <a:srgbClr val="FFFFFF"/>
                </a:solidFill>
              </a:rPr>
              <a:t>I’M LISTENING LORD…</a:t>
            </a:r>
          </a:p>
        </p:txBody>
      </p:sp>
    </p:spTree>
    <p:extLst>
      <p:ext uri="{BB962C8B-B14F-4D97-AF65-F5344CB8AC3E}">
        <p14:creationId xmlns:p14="http://schemas.microsoft.com/office/powerpoint/2010/main" val="3360443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182</Words>
  <Application>Microsoft Office PowerPoint</Application>
  <PresentationFormat>Widescreen</PresentationFormat>
  <Paragraphs>13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ARE YOU LISTENING??</vt:lpstr>
      <vt:lpstr>Are you listening????</vt:lpstr>
      <vt:lpstr>BE STILL AND KNOW Psalms 46:10</vt:lpstr>
      <vt:lpstr>LEAN INTO HIS WHISPER</vt:lpstr>
      <vt:lpstr>LEARNING TO WAIT</vt:lpstr>
      <vt:lpstr>WHEN IT SEEMS QUIET</vt:lpstr>
      <vt:lpstr>THE SECRET PLACE</vt:lpstr>
      <vt:lpstr>If taking time to be quiet with God was something even Jesus himself did regularly, even being God’s son, then how much more do we need to take the time to tune our ears towards Him?</vt:lpstr>
      <vt:lpstr>I’M LISTENING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listening? Listen Up! Can you hear me? Come here so I know you are listening</dc:title>
  <dc:creator>Brad Montsion</dc:creator>
  <cp:lastModifiedBy>Brad Montsion</cp:lastModifiedBy>
  <cp:revision>13</cp:revision>
  <dcterms:created xsi:type="dcterms:W3CDTF">2021-05-08T21:18:04Z</dcterms:created>
  <dcterms:modified xsi:type="dcterms:W3CDTF">2021-05-08T23:46:30Z</dcterms:modified>
</cp:coreProperties>
</file>