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2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18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09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389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34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66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37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001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04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37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928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566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999A8DD2-C443-44AD-85B3-4CE72B962C5F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442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16" r:id="rId6"/>
    <p:sldLayoutId id="2147483712" r:id="rId7"/>
    <p:sldLayoutId id="2147483713" r:id="rId8"/>
    <p:sldLayoutId id="2147483714" r:id="rId9"/>
    <p:sldLayoutId id="2147483715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B65F7F7-2FCE-8F01-53DE-15C39342B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8127CA-241C-A910-4783-96EE4C9E44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671" y="191729"/>
            <a:ext cx="10825316" cy="998895"/>
          </a:xfrm>
        </p:spPr>
        <p:txBody>
          <a:bodyPr>
            <a:noAutofit/>
          </a:bodyPr>
          <a:lstStyle/>
          <a:p>
            <a:r>
              <a:rPr lang="en-US" sz="3600" dirty="0"/>
              <a:t>AWAKENED BY PURPOSE: FUELED BY FAITH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AEC74B-15CE-4556-EB49-1C06C8B9AE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1820" y="1273188"/>
            <a:ext cx="8728363" cy="68927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b="1" dirty="0"/>
              <a:t>THE CALL OF GIDEON       JUDGES 6:11-24</a:t>
            </a:r>
          </a:p>
        </p:txBody>
      </p:sp>
      <p:pic>
        <p:nvPicPr>
          <p:cNvPr id="4" name="Picture 3" descr="Hand reaching out to sun">
            <a:extLst>
              <a:ext uri="{FF2B5EF4-FFF2-40B4-BE49-F238E27FC236}">
                <a16:creationId xmlns:a16="http://schemas.microsoft.com/office/drawing/2014/main" id="{80CEDD06-098A-221A-E9EF-1BE8BFDC3E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6023"/>
          <a:stretch/>
        </p:blipFill>
        <p:spPr>
          <a:xfrm>
            <a:off x="1900276" y="1784655"/>
            <a:ext cx="812597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2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78000">
              <a:schemeClr val="bg2">
                <a:lumMod val="50000"/>
              </a:schemeClr>
            </a:gs>
            <a:gs pos="87000">
              <a:schemeClr val="bg2">
                <a:lumMod val="75000"/>
              </a:schemeClr>
            </a:gs>
            <a:gs pos="100000">
              <a:schemeClr val="bg2">
                <a:lumMod val="9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91EAE-B892-7DB7-EEF5-B5A45A013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3344"/>
            <a:ext cx="10745788" cy="1143292"/>
          </a:xfrm>
        </p:spPr>
        <p:txBody>
          <a:bodyPr>
            <a:normAutofit/>
          </a:bodyPr>
          <a:lstStyle/>
          <a:p>
            <a:r>
              <a:rPr lang="en-US" sz="4400" u="sng" dirty="0"/>
              <a:t>I. GIDEON’S CIRCUMSTANCES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E2B382-04CC-65AD-B330-2D7F19BABF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35561" y="1430685"/>
            <a:ext cx="5157787" cy="1143292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400" dirty="0"/>
              <a:t>1. IT WAS A TIME OF POVERTY	</a:t>
            </a:r>
          </a:p>
        </p:txBody>
      </p:sp>
      <p:pic>
        <p:nvPicPr>
          <p:cNvPr id="10" name="Content Placeholder 9" descr="A person in a blue headdress kneeling on the ground with a stick&#10;&#10;Description automatically generated">
            <a:extLst>
              <a:ext uri="{FF2B5EF4-FFF2-40B4-BE49-F238E27FC236}">
                <a16:creationId xmlns:a16="http://schemas.microsoft.com/office/drawing/2014/main" id="{7DBD29BD-2B6B-6026-17C7-7905453A93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22" y="1690688"/>
            <a:ext cx="4911213" cy="4911213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527725E-04E2-B64D-569E-B9E6A92BED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82494" y="3046520"/>
            <a:ext cx="5928084" cy="821491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400" dirty="0"/>
              <a:t>2. IT WAS A TIME OF PERSECUTION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4EB1DCC-C566-7956-0505-8461D3D385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33423" y="4340554"/>
            <a:ext cx="4911213" cy="1143293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/>
              <a:t>3. IT WAS A TIME OF POWERLESSNESS</a:t>
            </a:r>
          </a:p>
        </p:txBody>
      </p:sp>
    </p:spTree>
    <p:extLst>
      <p:ext uri="{BB962C8B-B14F-4D97-AF65-F5344CB8AC3E}">
        <p14:creationId xmlns:p14="http://schemas.microsoft.com/office/powerpoint/2010/main" val="389263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78000">
              <a:schemeClr val="bg2">
                <a:lumMod val="50000"/>
              </a:schemeClr>
            </a:gs>
            <a:gs pos="87000">
              <a:schemeClr val="bg2">
                <a:lumMod val="75000"/>
              </a:schemeClr>
            </a:gs>
            <a:gs pos="100000">
              <a:schemeClr val="bg2">
                <a:lumMod val="9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B35F5-E1BD-CBBC-6C61-7FF06EB8E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493" y="404241"/>
            <a:ext cx="10745788" cy="1143292"/>
          </a:xfrm>
        </p:spPr>
        <p:txBody>
          <a:bodyPr>
            <a:normAutofit/>
          </a:bodyPr>
          <a:lstStyle/>
          <a:p>
            <a:r>
              <a:rPr lang="en-US" sz="4400" u="sng" dirty="0"/>
              <a:t>II. GIDEON’S COMMISSION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AEE32E-61D2-9E53-F08E-03DCDC187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387" y="1547533"/>
            <a:ext cx="5157787" cy="559834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400" dirty="0"/>
              <a:t>1) GOD’S PROMISE</a:t>
            </a:r>
          </a:p>
        </p:txBody>
      </p:sp>
      <p:pic>
        <p:nvPicPr>
          <p:cNvPr id="8" name="Content Placeholder 7" descr="A person in a striped robe holding a shovel&#10;&#10;Description automatically generated">
            <a:extLst>
              <a:ext uri="{FF2B5EF4-FFF2-40B4-BE49-F238E27FC236}">
                <a16:creationId xmlns:a16="http://schemas.microsoft.com/office/drawing/2014/main" id="{BD09D80A-2D08-2A89-8CB2-4060BDB777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3" y="2233262"/>
            <a:ext cx="4257368" cy="425736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4755B9-9F47-BDFD-867A-7B8E362FD2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26154" y="5301434"/>
            <a:ext cx="5183188" cy="559834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400" dirty="0"/>
              <a:t>2) GOD’S PERCEPTION</a:t>
            </a:r>
          </a:p>
        </p:txBody>
      </p:sp>
      <p:pic>
        <p:nvPicPr>
          <p:cNvPr id="10" name="Content Placeholder 9" descr="A shield with swords and a sign&#10;&#10;Description automatically generated">
            <a:extLst>
              <a:ext uri="{FF2B5EF4-FFF2-40B4-BE49-F238E27FC236}">
                <a16:creationId xmlns:a16="http://schemas.microsoft.com/office/drawing/2014/main" id="{E7CEA1DF-1D6A-26E7-94D4-E19C32F0E4A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375" y="1178823"/>
            <a:ext cx="4879967" cy="3907863"/>
          </a:xfrm>
        </p:spPr>
      </p:pic>
    </p:spTree>
    <p:extLst>
      <p:ext uri="{BB962C8B-B14F-4D97-AF65-F5344CB8AC3E}">
        <p14:creationId xmlns:p14="http://schemas.microsoft.com/office/powerpoint/2010/main" val="1058826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78000">
              <a:schemeClr val="bg2">
                <a:lumMod val="50000"/>
              </a:schemeClr>
            </a:gs>
            <a:gs pos="87000">
              <a:schemeClr val="bg2">
                <a:lumMod val="75000"/>
              </a:schemeClr>
            </a:gs>
            <a:gs pos="100000">
              <a:schemeClr val="bg2">
                <a:lumMod val="9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72F0F-CCC9-8370-E195-2B9556731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8916" y="1079481"/>
            <a:ext cx="6853084" cy="1143292"/>
          </a:xfrm>
        </p:spPr>
        <p:txBody>
          <a:bodyPr>
            <a:normAutofit/>
          </a:bodyPr>
          <a:lstStyle/>
          <a:p>
            <a:r>
              <a:rPr lang="en-US" sz="4000" u="sng" dirty="0"/>
              <a:t>III. GIDEON’S CONFUSION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241B56-7E3F-9571-54B5-8820297AF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86564" y="1913039"/>
            <a:ext cx="5157787" cy="947711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400" dirty="0"/>
              <a:t>1) He questions god’s presence</a:t>
            </a:r>
          </a:p>
        </p:txBody>
      </p:sp>
      <p:pic>
        <p:nvPicPr>
          <p:cNvPr id="8" name="Content Placeholder 7" descr="Cartoon of a person with a sheep in his hand&#10;&#10;Description automatically generated">
            <a:extLst>
              <a:ext uri="{FF2B5EF4-FFF2-40B4-BE49-F238E27FC236}">
                <a16:creationId xmlns:a16="http://schemas.microsoft.com/office/drawing/2014/main" id="{916D75A5-83C9-6B67-DD07-F2B920024B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87" y="507835"/>
            <a:ext cx="4980042" cy="5432657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30E28-835A-93D9-F127-12EE8E318D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89073" y="3049540"/>
            <a:ext cx="5552768" cy="947711"/>
          </a:xfrm>
          <a:ln w="952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400" dirty="0"/>
              <a:t>2) He questions god’s performance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C5082B-AE17-6698-C444-D3E32041A5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3862" y="4186041"/>
            <a:ext cx="5183189" cy="947711"/>
          </a:xfrm>
          <a:ln w="952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/>
              <a:t>3) HE QUESTIONS GOD’S PERCEPTION</a:t>
            </a:r>
          </a:p>
        </p:txBody>
      </p:sp>
    </p:spTree>
    <p:extLst>
      <p:ext uri="{BB962C8B-B14F-4D97-AF65-F5344CB8AC3E}">
        <p14:creationId xmlns:p14="http://schemas.microsoft.com/office/powerpoint/2010/main" val="2512856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78000">
              <a:schemeClr val="bg2">
                <a:lumMod val="50000"/>
              </a:schemeClr>
            </a:gs>
            <a:gs pos="87000">
              <a:schemeClr val="bg2">
                <a:lumMod val="75000"/>
              </a:schemeClr>
            </a:gs>
            <a:gs pos="100000">
              <a:schemeClr val="bg2">
                <a:lumMod val="9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76CEF-A2EA-1096-0B97-5C0E35090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u="sng" dirty="0"/>
              <a:t>IV. GIDEON’S CONFIRMATION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BC2AD3-00E0-AEC8-3B3E-5FC11198F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5082" y="1476729"/>
            <a:ext cx="5804720" cy="562062"/>
          </a:xfrm>
          <a:ln w="28575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r>
              <a:rPr lang="en-US" sz="2200" dirty="0"/>
              <a:t>1. HE IS CONFIRMED BY A </a:t>
            </a:r>
            <a:r>
              <a:rPr lang="en-US" sz="2400" dirty="0"/>
              <a:t>PRESENTATION</a:t>
            </a:r>
          </a:p>
        </p:txBody>
      </p:sp>
      <p:pic>
        <p:nvPicPr>
          <p:cNvPr id="8" name="Content Placeholder 7" descr="A person standing near a stone wall&#10;&#10;Description automatically generated">
            <a:extLst>
              <a:ext uri="{FF2B5EF4-FFF2-40B4-BE49-F238E27FC236}">
                <a16:creationId xmlns:a16="http://schemas.microsoft.com/office/drawing/2014/main" id="{B52C059F-89AF-5737-6CD1-32CA9EB1881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750" y="2234696"/>
            <a:ext cx="3548714" cy="4258456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B9FE8E-55B8-4C1B-0432-04BAE5BBC5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66718" y="1476729"/>
            <a:ext cx="5183188" cy="559834"/>
          </a:xfrm>
          <a:ln w="28575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algn="ctr"/>
            <a:r>
              <a:rPr lang="en-US" sz="2400" dirty="0"/>
              <a:t>2. HE IS CONFIRMED BY A PROMISE</a:t>
            </a:r>
          </a:p>
        </p:txBody>
      </p:sp>
      <p:pic>
        <p:nvPicPr>
          <p:cNvPr id="10" name="Content Placeholder 9" descr="A stone wall with black text&#10;&#10;Description automatically generated">
            <a:extLst>
              <a:ext uri="{FF2B5EF4-FFF2-40B4-BE49-F238E27FC236}">
                <a16:creationId xmlns:a16="http://schemas.microsoft.com/office/drawing/2014/main" id="{D0EBD49E-BDF3-8488-668E-09708E27C24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932" y="2244252"/>
            <a:ext cx="4258456" cy="4258456"/>
          </a:xfrm>
        </p:spPr>
      </p:pic>
    </p:spTree>
    <p:extLst>
      <p:ext uri="{BB962C8B-B14F-4D97-AF65-F5344CB8AC3E}">
        <p14:creationId xmlns:p14="http://schemas.microsoft.com/office/powerpoint/2010/main" val="2257609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D587E41-605C-A8E4-8BA5-0E0B3797C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White waving flag">
            <a:extLst>
              <a:ext uri="{FF2B5EF4-FFF2-40B4-BE49-F238E27FC236}">
                <a16:creationId xmlns:a16="http://schemas.microsoft.com/office/drawing/2014/main" id="{F0EF3112-273D-D117-FF92-22E6EADA32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3" t="21444" r="1" b="13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BD48A03-0DF9-3063-CB15-1BC2AEC79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08385"/>
            <a:ext cx="12191999" cy="1949616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05B965-2844-8E6F-E1AB-0975D52D4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5587" y="5268811"/>
            <a:ext cx="8067368" cy="12287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IS TODAY THE DAY?</a:t>
            </a:r>
          </a:p>
        </p:txBody>
      </p:sp>
    </p:spTree>
    <p:extLst>
      <p:ext uri="{BB962C8B-B14F-4D97-AF65-F5344CB8AC3E}">
        <p14:creationId xmlns:p14="http://schemas.microsoft.com/office/powerpoint/2010/main" val="1909254499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1474</TotalTime>
  <Words>101</Words>
  <Application>Microsoft Office PowerPoint</Application>
  <PresentationFormat>Widescreen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Neue Haas Grotesk Text Pro</vt:lpstr>
      <vt:lpstr>VanillaVTI</vt:lpstr>
      <vt:lpstr>AWAKENED BY PURPOSE: FUELED BY FAITH</vt:lpstr>
      <vt:lpstr>I. GIDEON’S CIRCUMSTANCES</vt:lpstr>
      <vt:lpstr>II. GIDEON’S COMMISSION</vt:lpstr>
      <vt:lpstr>III. GIDEON’S CONFUSION</vt:lpstr>
      <vt:lpstr>IV. GIDEON’S CONFIRMATION</vt:lpstr>
      <vt:lpstr>IS TODAY THE DAY?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AWAKENED BY PURPOSE: FUELED BY FAITH</dc:title>
  <dc:creator>Victor Lalonde</dc:creator>
  <cp:lastModifiedBy>Victor Lalonde</cp:lastModifiedBy>
  <cp:revision>3</cp:revision>
  <dcterms:created xsi:type="dcterms:W3CDTF">2024-04-11T02:26:40Z</dcterms:created>
  <dcterms:modified xsi:type="dcterms:W3CDTF">2024-04-12T03:01:32Z</dcterms:modified>
</cp:coreProperties>
</file>