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7BD1-973B-414B-9A26-7A89E56CB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2FBE4-C2B7-4975-9700-18432488F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AEA39-D704-48C1-9042-F8B59CF65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B1472-B563-4F80-8468-8D5D4BE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86651-6213-46B3-B2F1-B470FB3E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1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1E0C-D7C8-42A5-91BA-BF98F47E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485B3-F3F5-4FC5-838A-D40B6A1EA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3F0A2-D1C3-41EB-BF5C-8F01416A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A43FA-17EA-4DF1-93D8-8DE1770B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5BC6A-5450-413E-AD1C-B9C47287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B450B-8A69-4AEE-B956-B6B8BE24C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7C738-C0BA-48FB-A6DB-3E8103B9F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3C5A5-B7BE-498D-9AFC-D3B2FC8E1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01204-DEF9-4F02-9CA8-29E06841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05E4C-B8A9-47E7-8C35-A004399A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4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1F3C-FD82-4AFE-94C8-1B21D0DA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D59F7-F94F-428B-8DE2-39F4B8E9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A80E9-A046-4571-AE34-2ECEA16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AE90E-F1E7-443A-A7CA-F6157995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A61-978F-4012-9170-7B61B1A2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8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8260-6EA3-4A46-B473-881E1E56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7A015-9914-42BE-8EBC-80659971C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3584-0F51-45C3-8500-07ED5B530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EA85F-6147-4C22-99F4-28DECB0B0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5D821-9D97-4C55-8E93-726BDA19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5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2F02-0784-4234-8056-CCC12A4A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A8883-0945-4708-B21C-55835AA4E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A63CA-D3AC-4853-B818-0836B1435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D57C4-7C94-4868-847F-B739C201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91070-14AD-4899-B320-FA0B0587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E28B9-BE6F-4D3D-8BE1-125CA4BC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2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F321-8FF9-4111-A342-88CA9724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93F96-E8B7-4CF4-980E-CE0CB93C5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FDA2-EBF3-4429-AC74-96C86CC03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B2744-755B-4D8D-BB31-4E3F64CB1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5A1F-799C-4F2D-8700-13CE5B0E6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BD737E-0202-4245-911E-0343B323E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F04F0-474A-4508-B364-AC20BACA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F52E8-6EBF-4598-9D81-803BC6E9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4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45A9-D2C7-4865-8D14-1D696DA7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5C8F27-69CF-4044-B66D-3332239A3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B2D31-D109-4098-9577-5B554E6E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5FC50-871F-4EBF-8711-804709D4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5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0D397-2A26-477C-8614-BFA4233A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5073F-BE30-45EE-A55E-A0FAA89A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E963E-D5CE-4EDC-998D-D6EB8699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3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63D6-D547-4042-B877-4B9D54A1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3A3B-FE20-4CE4-8118-D8CD22BA1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F1F26-7477-4253-B2C5-0EEB6EB7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4C5F8-CDCB-457E-860C-6536601C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6EB3E-8635-4579-A6AC-94D333836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AEBF1-BE94-4789-A54D-35B05022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1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AC2E-56B7-4827-8954-ACCAE8A6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38DB5-1815-4843-AF45-EFEA0D644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C3E86-C95E-4E35-8FBA-5B57F52DD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5D3B6-9082-4E69-820D-D9E7F792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13FF2-D167-40BD-8584-4C829CC9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030FE-25CB-429B-84DF-188166E8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1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37999-6647-4308-B45E-552594BC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349E3-087B-4F90-BD0B-1D2E97E4D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71481-A38C-461E-B9D3-EF1AB935C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DA8D5-C12D-44B2-87C5-EF9B9A3E6A2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16DC0-2113-4D9D-B3EE-F149EB5E8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BC370-6EC9-4574-98CE-959F6F288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B8B2-6DC2-42C2-9089-AB67A4F91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usters of black grapes growing on vines">
            <a:extLst>
              <a:ext uri="{FF2B5EF4-FFF2-40B4-BE49-F238E27FC236}">
                <a16:creationId xmlns:a16="http://schemas.microsoft.com/office/drawing/2014/main" id="{2C1882E2-F6A2-4F10-902F-770764EAD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b="112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798B5-C0FF-4D4F-8FC8-310EA95F6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b="1" dirty="0"/>
              <a:t>Abiding In Christ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5F425-FFB1-49F2-93A1-65785537A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3200" b="1" dirty="0"/>
              <a:t>Text: John 15:4-5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87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1A24-8D66-46C9-86E8-DA88430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7" y="177422"/>
            <a:ext cx="11859904" cy="6578220"/>
          </a:xfr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“Abide in Me, and I in you. As the branch cannot bear fruit of itself, unless it abides in the vine, neither can you, unless you abide in Me. I am the vine; you are the branches. He who abides in Me, and I in him, bears much fruit; for without Me you can do nothing.”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 15:4-5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68588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white pebble with a heart shape">
            <a:extLst>
              <a:ext uri="{FF2B5EF4-FFF2-40B4-BE49-F238E27FC236}">
                <a16:creationId xmlns:a16="http://schemas.microsoft.com/office/drawing/2014/main" id="{68CE7A02-20F1-479B-86B6-37158D280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 b="2777"/>
          <a:stretch/>
        </p:blipFill>
        <p:spPr>
          <a:xfrm>
            <a:off x="388894" y="1600491"/>
            <a:ext cx="6931069" cy="5029138"/>
          </a:xfrm>
          <a:prstGeom prst="rect">
            <a:avLst/>
          </a:prstGeom>
        </p:spPr>
      </p:pic>
      <p:pic>
        <p:nvPicPr>
          <p:cNvPr id="8" name="Content Placeholder 7" descr="A picture containing text, plaque, sign&#10;&#10;Description automatically generated">
            <a:extLst>
              <a:ext uri="{FF2B5EF4-FFF2-40B4-BE49-F238E27FC236}">
                <a16:creationId xmlns:a16="http://schemas.microsoft.com/office/drawing/2014/main" id="{EB658BC9-033C-4AFE-81B1-BE6695776E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10255"/>
          <a:stretch/>
        </p:blipFill>
        <p:spPr>
          <a:xfrm>
            <a:off x="7319963" y="1600491"/>
            <a:ext cx="4239691" cy="5029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AD9CDD-1E65-482F-BAF6-CE7468166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94" y="56818"/>
            <a:ext cx="11170760" cy="1505883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I. Intimate Walk</a:t>
            </a:r>
          </a:p>
        </p:txBody>
      </p:sp>
    </p:spTree>
    <p:extLst>
      <p:ext uri="{BB962C8B-B14F-4D97-AF65-F5344CB8AC3E}">
        <p14:creationId xmlns:p14="http://schemas.microsoft.com/office/powerpoint/2010/main" val="124990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3D stairs design">
            <a:extLst>
              <a:ext uri="{FF2B5EF4-FFF2-40B4-BE49-F238E27FC236}">
                <a16:creationId xmlns:a16="http://schemas.microsoft.com/office/drawing/2014/main" id="{B970A41C-B7B9-4A53-8CE8-3F87146388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4675"/>
            <a:ext cx="6442075" cy="4812670"/>
          </a:xfrm>
          <a:ln w="28575">
            <a:solidFill>
              <a:schemeClr val="tx1"/>
            </a:solidFill>
          </a:ln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64680E51-13C8-42D7-85EB-2BE1AC0BC2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25" y="818866"/>
            <a:ext cx="4537428" cy="5502869"/>
          </a:xfr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A8097-1AD4-4635-85AC-B14150E6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18587" cy="1724313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II. Growing In Your Faith</a:t>
            </a:r>
          </a:p>
        </p:txBody>
      </p:sp>
    </p:spTree>
    <p:extLst>
      <p:ext uri="{BB962C8B-B14F-4D97-AF65-F5344CB8AC3E}">
        <p14:creationId xmlns:p14="http://schemas.microsoft.com/office/powerpoint/2010/main" val="1669899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Wood carving of the number one on a table">
            <a:extLst>
              <a:ext uri="{FF2B5EF4-FFF2-40B4-BE49-F238E27FC236}">
                <a16:creationId xmlns:a16="http://schemas.microsoft.com/office/drawing/2014/main" id="{91C2432E-EB54-4C2B-8DC6-FE67A0556C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2165350"/>
            <a:ext cx="6121400" cy="3684588"/>
          </a:xfrm>
        </p:spPr>
      </p:pic>
      <p:pic>
        <p:nvPicPr>
          <p:cNvPr id="8" name="Content Placeholder 7" descr="Text, whiteboard&#10;&#10;Description automatically generated">
            <a:extLst>
              <a:ext uri="{FF2B5EF4-FFF2-40B4-BE49-F238E27FC236}">
                <a16:creationId xmlns:a16="http://schemas.microsoft.com/office/drawing/2014/main" id="{79137151-961A-4BE7-AE62-A5C69DB964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2165350"/>
            <a:ext cx="3684588" cy="36845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CC3BF-AA31-4B10-90CE-54294F6A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III. Put Christ First</a:t>
            </a:r>
          </a:p>
        </p:txBody>
      </p:sp>
    </p:spTree>
    <p:extLst>
      <p:ext uri="{BB962C8B-B14F-4D97-AF65-F5344CB8AC3E}">
        <p14:creationId xmlns:p14="http://schemas.microsoft.com/office/powerpoint/2010/main" val="10458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42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building, outdoor, person, people&#10;&#10;Description automatically generated">
            <a:extLst>
              <a:ext uri="{FF2B5EF4-FFF2-40B4-BE49-F238E27FC236}">
                <a16:creationId xmlns:a16="http://schemas.microsoft.com/office/drawing/2014/main" id="{983A6574-5ED5-49AE-9A36-692CE1D904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1" y="1456710"/>
            <a:ext cx="7451630" cy="4937806"/>
          </a:xfr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E2F284EA-6D6A-4F32-8842-D763007028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72" y="1285892"/>
            <a:ext cx="4012441" cy="54045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5749B-32F6-422F-BEAA-36E733E6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60" y="167557"/>
            <a:ext cx="7451630" cy="111833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IV. Having a Lifestyle of Prayer</a:t>
            </a:r>
          </a:p>
        </p:txBody>
      </p:sp>
    </p:spTree>
    <p:extLst>
      <p:ext uri="{BB962C8B-B14F-4D97-AF65-F5344CB8AC3E}">
        <p14:creationId xmlns:p14="http://schemas.microsoft.com/office/powerpoint/2010/main" val="22865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Person carrying large heart">
            <a:extLst>
              <a:ext uri="{FF2B5EF4-FFF2-40B4-BE49-F238E27FC236}">
                <a16:creationId xmlns:a16="http://schemas.microsoft.com/office/drawing/2014/main" id="{9C1D1B96-025D-4632-B5E9-08652EC14C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1157003"/>
            <a:ext cx="5882985" cy="392199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666AB4C-8103-4711-817B-378C5157EE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1194"/>
            <a:ext cx="5909677" cy="3087806"/>
          </a:xfrm>
        </p:spPr>
      </p:pic>
      <p:pic>
        <p:nvPicPr>
          <p:cNvPr id="14" name="Picture 13" descr="A picture containing grass, nature, sunset, outdoor&#10;&#10;Description automatically generated">
            <a:extLst>
              <a:ext uri="{FF2B5EF4-FFF2-40B4-BE49-F238E27FC236}">
                <a16:creationId xmlns:a16="http://schemas.microsoft.com/office/drawing/2014/main" id="{1182C9DA-3E93-4ADC-8719-AFD17A17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930492" cy="329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5D61-E561-42BE-B16F-9A9FFB18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3" y="126609"/>
            <a:ext cx="11957538" cy="6569613"/>
          </a:xfr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6858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“For I know the thoughts that I think toward you says the LORD, thoughts of peace and not of evil, to give you a future and a hope. Then you will call upon Me and go and pray to Me, and I will listen to you. And you will seek Me and find Me, </a:t>
            </a:r>
            <a:br>
              <a:rPr lang="en-US" sz="32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en-US" sz="3200" b="1" i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when you search for Me with all your heart.” </a:t>
            </a:r>
            <a:br>
              <a:rPr lang="en-US" sz="32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</a:br>
            <a:br>
              <a:rPr lang="en-US" sz="32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en-US" sz="3200" b="1" i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Jeremiah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29:11-13</a:t>
            </a:r>
            <a:br>
              <a:rPr lang="en-US" sz="32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6805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181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Calibri Light</vt:lpstr>
      <vt:lpstr>Times New Roman</vt:lpstr>
      <vt:lpstr>Office Theme</vt:lpstr>
      <vt:lpstr>Abiding In Christ</vt:lpstr>
      <vt:lpstr>  “Abide in Me, and I in you. As the branch cannot bear fruit of itself, unless it abides in the vine, neither can you, unless you abide in Me. I am the vine; you are the branches. He who abides in Me, and I in him, bears much fruit; for without Me you can do nothing.”  John 15:4-5 </vt:lpstr>
      <vt:lpstr>I. Intimate Walk</vt:lpstr>
      <vt:lpstr>II. Growing In Your Faith</vt:lpstr>
      <vt:lpstr>III. Put Christ First</vt:lpstr>
      <vt:lpstr>IV. Having a Lifestyle of Prayer</vt:lpstr>
      <vt:lpstr>PowerPoint Presentation</vt:lpstr>
      <vt:lpstr>“For I know the thoughts that I think toward you says the LORD, thoughts of peace and not of evil, to give you a future and a hope. Then you will call upon Me and go and pray to Me, and I will listen to you. And you will seek Me and find Me,  when you search for Me with all your heart.”   Jeremiah 29:11-13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Abiding In Christ</dc:title>
  <dc:creator>Miriam Lalonde</dc:creator>
  <cp:lastModifiedBy>Miriam Lalonde</cp:lastModifiedBy>
  <cp:revision>9</cp:revision>
  <dcterms:created xsi:type="dcterms:W3CDTF">2022-02-26T03:46:49Z</dcterms:created>
  <dcterms:modified xsi:type="dcterms:W3CDTF">2022-02-26T05:12:25Z</dcterms:modified>
</cp:coreProperties>
</file>