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18B1-9A08-A872-450D-9234CEF80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1E6AA-B27B-BE1B-2B23-A3713C0EA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6E29-7C44-9B5C-AE24-0BED0CC7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7FE6-CA6E-5FDA-D94F-CFE7D766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5609-812F-6462-3086-A3079FF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BB41-5613-5D51-CCD2-F95E45C2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E8D79-37E3-37D2-CBAD-B6557BE7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7E5B8-0C7A-B848-8B1E-2EF9DB80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F3CD-DA5D-FBD1-678B-37D3C25F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083A-9777-01D9-616F-78FB647D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F235D-76C6-0AD6-6AA7-7555633FA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7C81D-2574-0D2E-D9AC-95737A515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9E70-8CA6-5AD4-43C8-A3132F68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2421-6122-C64B-932B-0ECD067D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9D18-6F5A-71FD-0C4F-5EEAE752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8C2B-48DD-E5DB-2A67-228A50A9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30AA-323C-8DA6-0EA4-2E9D5B41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AE3EB-A485-1A04-D7AE-A3E006B4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1E7FF-3841-5DC2-DCAD-709596B0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5CBC-F667-08B0-B929-ED7C6D3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8A03-E5BE-D4BA-E9FF-96CB5AE6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4ADF-FB2F-7C08-CD0D-14E71387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8A2BB-8636-4C9A-4931-11A4B752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AB03B-CA09-5070-C149-7A8166BE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134C-A93D-1DC4-C672-653FA118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13B9-1133-4760-17CE-6721D7EA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5AA4-83E8-ABB1-9524-038E8D09E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EE66B-E2B6-4946-C3F1-1FF32DE2F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E349B-AC14-81F0-51E8-BCA2ECC5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713AE-2A69-04D7-631D-D3FE7860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380B4-86ED-5C62-CB88-7AF1D7BE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2FD-C113-2BC5-5BA6-118CB4A0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E5068-1B9A-394A-1F2B-9D0FFAD52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16768-A02D-9DF8-7500-81655ED08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09065-56AC-6E14-E74F-D0828B0B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113C-C8A4-8C07-1D9A-3FD6AC094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39FB-B2B3-FABB-6B46-6526B9D7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DE22B-1AA7-000A-5BBC-82D67F73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523D3-7704-2A79-4193-26C94624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5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6441-DC26-BE27-AEBF-92F448FB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FEC97-5575-51E2-BE5D-73C4708E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4A390-2439-DCEA-953A-89A471BE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27314-6B97-51E0-2BA5-476D08BE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3CB7A-FB7F-4403-DD87-00297A7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D6FC2-DB9E-4630-22A5-2E212E67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442B-0A37-0ACB-AA43-D52F21C7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63B7-E8F9-FA12-251B-8DB4A364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C65F8-44C3-E73A-B873-1CA89DC8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0944-202B-E944-29EF-E2F1A594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6395B-57D0-8CC0-8302-658A2AFF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E8E1E-9930-089C-9CAC-949BBA6E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62167-60CB-B526-5121-EF7443C3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D3D9-B1AA-72AC-2E5F-A5815BD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5C8BB-A7FB-599D-1A97-26E2EEBAC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45E37-4516-B459-04BC-373494C4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E0D3A-651C-8CE7-673B-AA5B0560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2115-A47F-C07A-2949-105C327E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CCCC-2874-8E41-5C53-881B2C3F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9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FAB02-64CB-0747-943B-D7655676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57E81-4FF9-5CCC-B46F-B886FD4E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C9C5-3178-C3A9-8598-F105EE17C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563DC-90FF-445B-A859-798FDC3FB92F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C362-6A0E-AF6E-71D2-B7EE4964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A1E98-BAD4-817E-28CA-02D8E5ADC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CFD5B-735D-4CF8-BE31-AD1ADB16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ed envelopes">
            <a:extLst>
              <a:ext uri="{FF2B5EF4-FFF2-40B4-BE49-F238E27FC236}">
                <a16:creationId xmlns:a16="http://schemas.microsoft.com/office/drawing/2014/main" id="{B2969441-89AD-E2E4-E31A-901A4A9CF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13564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D74BD-1D55-2618-8662-3B27E32FA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27390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AN OVERCOMER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1FD1A-8A7E-782F-7DB3-B512116F9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REVELATION 2:1-7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3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0B0A4-746A-241D-8CD1-BEAC4FFF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THE INCENTIVE OF IMMORTALITY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91CD2-140B-3307-0B46-F59565758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2695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/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EPHESIAN CHURCH</a:t>
            </a:r>
          </a:p>
        </p:txBody>
      </p:sp>
      <p:pic>
        <p:nvPicPr>
          <p:cNvPr id="7" name="Content Placeholder 6" descr="A broken sign on the ground&#10;&#10;Description automatically generated">
            <a:extLst>
              <a:ext uri="{FF2B5EF4-FFF2-40B4-BE49-F238E27FC236}">
                <a16:creationId xmlns:a16="http://schemas.microsoft.com/office/drawing/2014/main" id="{0B012069-6E38-463E-4E49-E244807EB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627739"/>
            <a:ext cx="5150277" cy="34272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F3ABB-B85A-5E0A-EBDD-193BF191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/>
              <a:t>II. THE INCENTIVE OF INVINCIBILITY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beach with birds flying over it&#10;&#10;Description automatically generated">
            <a:extLst>
              <a:ext uri="{FF2B5EF4-FFF2-40B4-BE49-F238E27FC236}">
                <a16:creationId xmlns:a16="http://schemas.microsoft.com/office/drawing/2014/main" id="{EE7BC344-541B-EDFE-866A-6207B575F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-3716" r="4562" b="8887"/>
          <a:stretch/>
        </p:blipFill>
        <p:spPr>
          <a:xfrm>
            <a:off x="498834" y="2478024"/>
            <a:ext cx="6419326" cy="35030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7589B-9381-52E1-BEE3-5C9D309B5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1453" y="2478024"/>
            <a:ext cx="3872243" cy="2919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/>
            <a:endParaRPr lang="en-US" sz="4400" b="1" dirty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a:endParaRPr>
          </a:p>
          <a:p>
            <a:pPr marL="0" indent="0" algn="ctr">
              <a:buNone/>
            </a:pPr>
            <a:r>
              <a:rPr lang="en-US" sz="4400" b="1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THE CHURCH OF SMYRNA</a:t>
            </a:r>
          </a:p>
        </p:txBody>
      </p:sp>
    </p:spTree>
    <p:extLst>
      <p:ext uri="{BB962C8B-B14F-4D97-AF65-F5344CB8AC3E}">
        <p14:creationId xmlns:p14="http://schemas.microsoft.com/office/powerpoint/2010/main" val="131245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64407-740D-772A-5552-AAF63B8A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 THE INCENTIVE OF INTIMACY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8E87A-4D1F-CEA1-F132-E31BCC1B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088" y="4631161"/>
            <a:ext cx="3887604" cy="18103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b="1" kern="1200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THE CHURCH AT PERGAMOS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-up of a group of rocks&#10;&#10;Description automatically generated">
            <a:extLst>
              <a:ext uri="{FF2B5EF4-FFF2-40B4-BE49-F238E27FC236}">
                <a16:creationId xmlns:a16="http://schemas.microsoft.com/office/drawing/2014/main" id="{395FEECB-6F9F-F90D-9DD0-8379EF67F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>
          <a:xfrm>
            <a:off x="4654296" y="1260426"/>
            <a:ext cx="7214616" cy="43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7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tar in the sky above trees&#10;&#10;Description automatically generated">
            <a:extLst>
              <a:ext uri="{FF2B5EF4-FFF2-40B4-BE49-F238E27FC236}">
                <a16:creationId xmlns:a16="http://schemas.microsoft.com/office/drawing/2014/main" id="{654CFF88-F5A3-98AA-E796-5E59631892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2" y="623275"/>
            <a:ext cx="5607882" cy="5607882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D4385-BF1B-1310-B191-1C8808A4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551" y="860300"/>
            <a:ext cx="3784375" cy="19574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IV. THE INCENTIVE OF INVOLVEMENT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25183-1157-C32C-AD95-C80AB41DF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2838" y="3133233"/>
            <a:ext cx="3261166" cy="1839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kern="1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THE CHURCH IN THYATIRA</a:t>
            </a:r>
          </a:p>
        </p:txBody>
      </p:sp>
    </p:spTree>
    <p:extLst>
      <p:ext uri="{BB962C8B-B14F-4D97-AF65-F5344CB8AC3E}">
        <p14:creationId xmlns:p14="http://schemas.microsoft.com/office/powerpoint/2010/main" val="260256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6C542-F759-70F3-DE9E-EAA828F4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639193"/>
            <a:ext cx="433120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V. THE INCENTIVE OF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8C9D-EE1B-39A1-65BA-BAFD5863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47" y="4631161"/>
            <a:ext cx="3967317" cy="17660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CHURCH OF SARDIS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robe pulling a person's shirt&#10;&#10;Description automatically generated">
            <a:extLst>
              <a:ext uri="{FF2B5EF4-FFF2-40B4-BE49-F238E27FC236}">
                <a16:creationId xmlns:a16="http://schemas.microsoft.com/office/drawing/2014/main" id="{3C7E1D1B-07AC-9D34-8EEF-AE8C1943D8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45139"/>
            <a:ext cx="7214616" cy="47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8AC43-5CFF-DAFD-D31A-50A0F7CC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867" y="509667"/>
            <a:ext cx="4122294" cy="2683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VI: THE INCENTIVE OF ILLUMINATION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F05AC-5030-24E8-9485-71910CFE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4866" y="4216343"/>
            <a:ext cx="4018089" cy="2131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CHURCH OF PHILADELPHIA</a:t>
            </a:r>
          </a:p>
        </p:txBody>
      </p:sp>
      <p:pic>
        <p:nvPicPr>
          <p:cNvPr id="6" name="Content Placeholder 5" descr="A door opening to the sky&#10;&#10;Description automatically generated">
            <a:extLst>
              <a:ext uri="{FF2B5EF4-FFF2-40B4-BE49-F238E27FC236}">
                <a16:creationId xmlns:a16="http://schemas.microsoft.com/office/drawing/2014/main" id="{F34F51C6-B523-FD84-1EAD-565E8DB90E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4035" b="-2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153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old throne with wings on it&#10;&#10;Description automatically generated">
            <a:extLst>
              <a:ext uri="{FF2B5EF4-FFF2-40B4-BE49-F238E27FC236}">
                <a16:creationId xmlns:a16="http://schemas.microsoft.com/office/drawing/2014/main" id="{3E50EF5A-6AF8-4B74-9F67-626019E51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9439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B3A04-DF32-D88C-6D11-190F21F2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6" y="1122363"/>
            <a:ext cx="4409766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 dirty="0"/>
              <a:t>VII: THE INCENTIVE OF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C5D1-8526-03ED-30B1-0700040DC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1" y="4872922"/>
            <a:ext cx="3933306" cy="1631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CHURCH AT LAODICEA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8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73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AN OVERCOMER</vt:lpstr>
      <vt:lpstr>I. THE INCENTIVE OF IMMORTALITY</vt:lpstr>
      <vt:lpstr>II. THE INCENTIVE OF INVINCIBILITY</vt:lpstr>
      <vt:lpstr>III. THE INCENTIVE OF INTIMACY</vt:lpstr>
      <vt:lpstr>IV. THE INCENTIVE OF INVOLVEMENT</vt:lpstr>
      <vt:lpstr>V. THE INCENTIVE OF IDENTIFICATION</vt:lpstr>
      <vt:lpstr>VI: THE INCENTIVE OF ILLUMINATION</vt:lpstr>
      <vt:lpstr>VII: THE INCENTIVE OF 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Fountaingate Christian</cp:lastModifiedBy>
  <cp:revision>4</cp:revision>
  <dcterms:created xsi:type="dcterms:W3CDTF">2024-11-29T04:30:00Z</dcterms:created>
  <dcterms:modified xsi:type="dcterms:W3CDTF">2024-11-30T19:27:09Z</dcterms:modified>
</cp:coreProperties>
</file>