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86"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C8BA7-5089-6665-DB64-94A178ACEB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8FB35622-D5FA-DA2D-4FBF-E757873917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2C3B6B5C-D4F8-FE1B-EC8D-E60152A7F567}"/>
              </a:ext>
            </a:extLst>
          </p:cNvPr>
          <p:cNvSpPr>
            <a:spLocks noGrp="1"/>
          </p:cNvSpPr>
          <p:nvPr>
            <p:ph type="dt" sz="half" idx="10"/>
          </p:nvPr>
        </p:nvSpPr>
        <p:spPr/>
        <p:txBody>
          <a:bodyPr/>
          <a:lstStyle/>
          <a:p>
            <a:fld id="{666DB821-884E-4A18-943D-63E22A527C2F}" type="datetimeFigureOut">
              <a:rPr lang="en-CA" smtClean="0"/>
              <a:t>2023-05-06</a:t>
            </a:fld>
            <a:endParaRPr lang="en-CA"/>
          </a:p>
        </p:txBody>
      </p:sp>
      <p:sp>
        <p:nvSpPr>
          <p:cNvPr id="5" name="Footer Placeholder 4">
            <a:extLst>
              <a:ext uri="{FF2B5EF4-FFF2-40B4-BE49-F238E27FC236}">
                <a16:creationId xmlns:a16="http://schemas.microsoft.com/office/drawing/2014/main" id="{A4B57119-2943-91CE-28CF-DED3F59EF41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4C27F1D-9387-7C7F-FE2C-D4114FE546CD}"/>
              </a:ext>
            </a:extLst>
          </p:cNvPr>
          <p:cNvSpPr>
            <a:spLocks noGrp="1"/>
          </p:cNvSpPr>
          <p:nvPr>
            <p:ph type="sldNum" sz="quarter" idx="12"/>
          </p:nvPr>
        </p:nvSpPr>
        <p:spPr/>
        <p:txBody>
          <a:bodyPr/>
          <a:lstStyle/>
          <a:p>
            <a:fld id="{AE0A54BF-2354-456A-8003-5853069F8A0A}" type="slidenum">
              <a:rPr lang="en-CA" smtClean="0"/>
              <a:t>‹#›</a:t>
            </a:fld>
            <a:endParaRPr lang="en-CA"/>
          </a:p>
        </p:txBody>
      </p:sp>
    </p:spTree>
    <p:extLst>
      <p:ext uri="{BB962C8B-B14F-4D97-AF65-F5344CB8AC3E}">
        <p14:creationId xmlns:p14="http://schemas.microsoft.com/office/powerpoint/2010/main" val="1414134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A998B-7B22-EEB9-1535-C95F0A0A72AA}"/>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B91C57BF-DFEF-AE6B-18D7-6AF6A954AC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D817806-F640-2B9D-A97C-5C035D4BFDCB}"/>
              </a:ext>
            </a:extLst>
          </p:cNvPr>
          <p:cNvSpPr>
            <a:spLocks noGrp="1"/>
          </p:cNvSpPr>
          <p:nvPr>
            <p:ph type="dt" sz="half" idx="10"/>
          </p:nvPr>
        </p:nvSpPr>
        <p:spPr/>
        <p:txBody>
          <a:bodyPr/>
          <a:lstStyle/>
          <a:p>
            <a:fld id="{666DB821-884E-4A18-943D-63E22A527C2F}" type="datetimeFigureOut">
              <a:rPr lang="en-CA" smtClean="0"/>
              <a:t>2023-05-06</a:t>
            </a:fld>
            <a:endParaRPr lang="en-CA"/>
          </a:p>
        </p:txBody>
      </p:sp>
      <p:sp>
        <p:nvSpPr>
          <p:cNvPr id="5" name="Footer Placeholder 4">
            <a:extLst>
              <a:ext uri="{FF2B5EF4-FFF2-40B4-BE49-F238E27FC236}">
                <a16:creationId xmlns:a16="http://schemas.microsoft.com/office/drawing/2014/main" id="{70C02985-D560-054D-663C-340AE59B67D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815B73D-6D61-E201-8522-5294E409F48F}"/>
              </a:ext>
            </a:extLst>
          </p:cNvPr>
          <p:cNvSpPr>
            <a:spLocks noGrp="1"/>
          </p:cNvSpPr>
          <p:nvPr>
            <p:ph type="sldNum" sz="quarter" idx="12"/>
          </p:nvPr>
        </p:nvSpPr>
        <p:spPr/>
        <p:txBody>
          <a:bodyPr/>
          <a:lstStyle/>
          <a:p>
            <a:fld id="{AE0A54BF-2354-456A-8003-5853069F8A0A}" type="slidenum">
              <a:rPr lang="en-CA" smtClean="0"/>
              <a:t>‹#›</a:t>
            </a:fld>
            <a:endParaRPr lang="en-CA"/>
          </a:p>
        </p:txBody>
      </p:sp>
    </p:spTree>
    <p:extLst>
      <p:ext uri="{BB962C8B-B14F-4D97-AF65-F5344CB8AC3E}">
        <p14:creationId xmlns:p14="http://schemas.microsoft.com/office/powerpoint/2010/main" val="1769323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326856-4016-5699-134E-05ABEEEB1B1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14194118-95FF-F43A-E8AF-CB5A69578D6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4B1DADF-163F-3015-D524-7D433FFD0F16}"/>
              </a:ext>
            </a:extLst>
          </p:cNvPr>
          <p:cNvSpPr>
            <a:spLocks noGrp="1"/>
          </p:cNvSpPr>
          <p:nvPr>
            <p:ph type="dt" sz="half" idx="10"/>
          </p:nvPr>
        </p:nvSpPr>
        <p:spPr/>
        <p:txBody>
          <a:bodyPr/>
          <a:lstStyle/>
          <a:p>
            <a:fld id="{666DB821-884E-4A18-943D-63E22A527C2F}" type="datetimeFigureOut">
              <a:rPr lang="en-CA" smtClean="0"/>
              <a:t>2023-05-06</a:t>
            </a:fld>
            <a:endParaRPr lang="en-CA"/>
          </a:p>
        </p:txBody>
      </p:sp>
      <p:sp>
        <p:nvSpPr>
          <p:cNvPr id="5" name="Footer Placeholder 4">
            <a:extLst>
              <a:ext uri="{FF2B5EF4-FFF2-40B4-BE49-F238E27FC236}">
                <a16:creationId xmlns:a16="http://schemas.microsoft.com/office/drawing/2014/main" id="{4CED1A1A-0927-AEFF-037D-9FFDA062C82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3079CFB-EA7E-E40F-9C5A-3126CE2F34F0}"/>
              </a:ext>
            </a:extLst>
          </p:cNvPr>
          <p:cNvSpPr>
            <a:spLocks noGrp="1"/>
          </p:cNvSpPr>
          <p:nvPr>
            <p:ph type="sldNum" sz="quarter" idx="12"/>
          </p:nvPr>
        </p:nvSpPr>
        <p:spPr/>
        <p:txBody>
          <a:bodyPr/>
          <a:lstStyle/>
          <a:p>
            <a:fld id="{AE0A54BF-2354-456A-8003-5853069F8A0A}" type="slidenum">
              <a:rPr lang="en-CA" smtClean="0"/>
              <a:t>‹#›</a:t>
            </a:fld>
            <a:endParaRPr lang="en-CA"/>
          </a:p>
        </p:txBody>
      </p:sp>
    </p:spTree>
    <p:extLst>
      <p:ext uri="{BB962C8B-B14F-4D97-AF65-F5344CB8AC3E}">
        <p14:creationId xmlns:p14="http://schemas.microsoft.com/office/powerpoint/2010/main" val="3992766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3F9EB-951D-02E3-7DDD-A2B6F03A265F}"/>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CB88D4F-D88E-FC76-AD82-6C45418343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82CCACE-B11A-6389-F0BF-A5EB35287973}"/>
              </a:ext>
            </a:extLst>
          </p:cNvPr>
          <p:cNvSpPr>
            <a:spLocks noGrp="1"/>
          </p:cNvSpPr>
          <p:nvPr>
            <p:ph type="dt" sz="half" idx="10"/>
          </p:nvPr>
        </p:nvSpPr>
        <p:spPr/>
        <p:txBody>
          <a:bodyPr/>
          <a:lstStyle/>
          <a:p>
            <a:fld id="{666DB821-884E-4A18-943D-63E22A527C2F}" type="datetimeFigureOut">
              <a:rPr lang="en-CA" smtClean="0"/>
              <a:t>2023-05-06</a:t>
            </a:fld>
            <a:endParaRPr lang="en-CA"/>
          </a:p>
        </p:txBody>
      </p:sp>
      <p:sp>
        <p:nvSpPr>
          <p:cNvPr id="5" name="Footer Placeholder 4">
            <a:extLst>
              <a:ext uri="{FF2B5EF4-FFF2-40B4-BE49-F238E27FC236}">
                <a16:creationId xmlns:a16="http://schemas.microsoft.com/office/drawing/2014/main" id="{FA2FC2E8-FAB0-4B84-D19A-41BF3F51D35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43C386D-F81C-DC56-F6FD-8A148D450440}"/>
              </a:ext>
            </a:extLst>
          </p:cNvPr>
          <p:cNvSpPr>
            <a:spLocks noGrp="1"/>
          </p:cNvSpPr>
          <p:nvPr>
            <p:ph type="sldNum" sz="quarter" idx="12"/>
          </p:nvPr>
        </p:nvSpPr>
        <p:spPr/>
        <p:txBody>
          <a:bodyPr/>
          <a:lstStyle/>
          <a:p>
            <a:fld id="{AE0A54BF-2354-456A-8003-5853069F8A0A}" type="slidenum">
              <a:rPr lang="en-CA" smtClean="0"/>
              <a:t>‹#›</a:t>
            </a:fld>
            <a:endParaRPr lang="en-CA"/>
          </a:p>
        </p:txBody>
      </p:sp>
    </p:spTree>
    <p:extLst>
      <p:ext uri="{BB962C8B-B14F-4D97-AF65-F5344CB8AC3E}">
        <p14:creationId xmlns:p14="http://schemas.microsoft.com/office/powerpoint/2010/main" val="3913520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5C49F-33E0-909A-A2D0-78CF315EA5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549409D2-DE91-41EB-2758-AF9084085F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C32DDD-6727-EE7D-44F7-0A993B45C08E}"/>
              </a:ext>
            </a:extLst>
          </p:cNvPr>
          <p:cNvSpPr>
            <a:spLocks noGrp="1"/>
          </p:cNvSpPr>
          <p:nvPr>
            <p:ph type="dt" sz="half" idx="10"/>
          </p:nvPr>
        </p:nvSpPr>
        <p:spPr/>
        <p:txBody>
          <a:bodyPr/>
          <a:lstStyle/>
          <a:p>
            <a:fld id="{666DB821-884E-4A18-943D-63E22A527C2F}" type="datetimeFigureOut">
              <a:rPr lang="en-CA" smtClean="0"/>
              <a:t>2023-05-06</a:t>
            </a:fld>
            <a:endParaRPr lang="en-CA"/>
          </a:p>
        </p:txBody>
      </p:sp>
      <p:sp>
        <p:nvSpPr>
          <p:cNvPr id="5" name="Footer Placeholder 4">
            <a:extLst>
              <a:ext uri="{FF2B5EF4-FFF2-40B4-BE49-F238E27FC236}">
                <a16:creationId xmlns:a16="http://schemas.microsoft.com/office/drawing/2014/main" id="{6F9802C7-3A02-E10D-D588-07B74A69CF5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479E182-3A3E-8DB6-A1A1-007F690377DE}"/>
              </a:ext>
            </a:extLst>
          </p:cNvPr>
          <p:cNvSpPr>
            <a:spLocks noGrp="1"/>
          </p:cNvSpPr>
          <p:nvPr>
            <p:ph type="sldNum" sz="quarter" idx="12"/>
          </p:nvPr>
        </p:nvSpPr>
        <p:spPr/>
        <p:txBody>
          <a:bodyPr/>
          <a:lstStyle/>
          <a:p>
            <a:fld id="{AE0A54BF-2354-456A-8003-5853069F8A0A}" type="slidenum">
              <a:rPr lang="en-CA" smtClean="0"/>
              <a:t>‹#›</a:t>
            </a:fld>
            <a:endParaRPr lang="en-CA"/>
          </a:p>
        </p:txBody>
      </p:sp>
    </p:spTree>
    <p:extLst>
      <p:ext uri="{BB962C8B-B14F-4D97-AF65-F5344CB8AC3E}">
        <p14:creationId xmlns:p14="http://schemas.microsoft.com/office/powerpoint/2010/main" val="421522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7989A-E320-37C6-C36A-787FA753884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072F01E-05CA-F4B2-DD6D-5CE72B11F12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17B0061B-B01C-8207-0C81-AF50BFAD3F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9DDC0D8-2359-AA18-FEC7-EA188FCB3106}"/>
              </a:ext>
            </a:extLst>
          </p:cNvPr>
          <p:cNvSpPr>
            <a:spLocks noGrp="1"/>
          </p:cNvSpPr>
          <p:nvPr>
            <p:ph type="dt" sz="half" idx="10"/>
          </p:nvPr>
        </p:nvSpPr>
        <p:spPr/>
        <p:txBody>
          <a:bodyPr/>
          <a:lstStyle/>
          <a:p>
            <a:fld id="{666DB821-884E-4A18-943D-63E22A527C2F}" type="datetimeFigureOut">
              <a:rPr lang="en-CA" smtClean="0"/>
              <a:t>2023-05-06</a:t>
            </a:fld>
            <a:endParaRPr lang="en-CA"/>
          </a:p>
        </p:txBody>
      </p:sp>
      <p:sp>
        <p:nvSpPr>
          <p:cNvPr id="6" name="Footer Placeholder 5">
            <a:extLst>
              <a:ext uri="{FF2B5EF4-FFF2-40B4-BE49-F238E27FC236}">
                <a16:creationId xmlns:a16="http://schemas.microsoft.com/office/drawing/2014/main" id="{2186BDD4-8E38-E3AF-7E14-D618D51FFAB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D5AAF85-A887-9751-EFBB-EA78683F58B8}"/>
              </a:ext>
            </a:extLst>
          </p:cNvPr>
          <p:cNvSpPr>
            <a:spLocks noGrp="1"/>
          </p:cNvSpPr>
          <p:nvPr>
            <p:ph type="sldNum" sz="quarter" idx="12"/>
          </p:nvPr>
        </p:nvSpPr>
        <p:spPr/>
        <p:txBody>
          <a:bodyPr/>
          <a:lstStyle/>
          <a:p>
            <a:fld id="{AE0A54BF-2354-456A-8003-5853069F8A0A}" type="slidenum">
              <a:rPr lang="en-CA" smtClean="0"/>
              <a:t>‹#›</a:t>
            </a:fld>
            <a:endParaRPr lang="en-CA"/>
          </a:p>
        </p:txBody>
      </p:sp>
    </p:spTree>
    <p:extLst>
      <p:ext uri="{BB962C8B-B14F-4D97-AF65-F5344CB8AC3E}">
        <p14:creationId xmlns:p14="http://schemas.microsoft.com/office/powerpoint/2010/main" val="859889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CB496-1F17-6CD5-BB06-AB03C86CCC06}"/>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5AE1ED15-2253-D4FB-A967-5A5152AB97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3F450C-44C0-C645-B6BE-22F75B3E5B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49B9C489-79F9-A7D3-245F-633AC96E95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8F6BBF-B42C-825A-236A-D7C107A4E8D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151BEA57-4E52-CD8C-001B-5D133D2927FB}"/>
              </a:ext>
            </a:extLst>
          </p:cNvPr>
          <p:cNvSpPr>
            <a:spLocks noGrp="1"/>
          </p:cNvSpPr>
          <p:nvPr>
            <p:ph type="dt" sz="half" idx="10"/>
          </p:nvPr>
        </p:nvSpPr>
        <p:spPr/>
        <p:txBody>
          <a:bodyPr/>
          <a:lstStyle/>
          <a:p>
            <a:fld id="{666DB821-884E-4A18-943D-63E22A527C2F}" type="datetimeFigureOut">
              <a:rPr lang="en-CA" smtClean="0"/>
              <a:t>2023-05-06</a:t>
            </a:fld>
            <a:endParaRPr lang="en-CA"/>
          </a:p>
        </p:txBody>
      </p:sp>
      <p:sp>
        <p:nvSpPr>
          <p:cNvPr id="8" name="Footer Placeholder 7">
            <a:extLst>
              <a:ext uri="{FF2B5EF4-FFF2-40B4-BE49-F238E27FC236}">
                <a16:creationId xmlns:a16="http://schemas.microsoft.com/office/drawing/2014/main" id="{BA55573E-3FF1-423D-738E-DC2A5FFCF28B}"/>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A4101733-0B57-AC7C-0D91-792D1CF5C9DC}"/>
              </a:ext>
            </a:extLst>
          </p:cNvPr>
          <p:cNvSpPr>
            <a:spLocks noGrp="1"/>
          </p:cNvSpPr>
          <p:nvPr>
            <p:ph type="sldNum" sz="quarter" idx="12"/>
          </p:nvPr>
        </p:nvSpPr>
        <p:spPr/>
        <p:txBody>
          <a:bodyPr/>
          <a:lstStyle/>
          <a:p>
            <a:fld id="{AE0A54BF-2354-456A-8003-5853069F8A0A}" type="slidenum">
              <a:rPr lang="en-CA" smtClean="0"/>
              <a:t>‹#›</a:t>
            </a:fld>
            <a:endParaRPr lang="en-CA"/>
          </a:p>
        </p:txBody>
      </p:sp>
    </p:spTree>
    <p:extLst>
      <p:ext uri="{BB962C8B-B14F-4D97-AF65-F5344CB8AC3E}">
        <p14:creationId xmlns:p14="http://schemas.microsoft.com/office/powerpoint/2010/main" val="1987153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79FF0-553B-6E1F-2A3D-DD4DCC315382}"/>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B1DCBDB7-8D3D-FC72-AECE-B85127DCF3BE}"/>
              </a:ext>
            </a:extLst>
          </p:cNvPr>
          <p:cNvSpPr>
            <a:spLocks noGrp="1"/>
          </p:cNvSpPr>
          <p:nvPr>
            <p:ph type="dt" sz="half" idx="10"/>
          </p:nvPr>
        </p:nvSpPr>
        <p:spPr/>
        <p:txBody>
          <a:bodyPr/>
          <a:lstStyle/>
          <a:p>
            <a:fld id="{666DB821-884E-4A18-943D-63E22A527C2F}" type="datetimeFigureOut">
              <a:rPr lang="en-CA" smtClean="0"/>
              <a:t>2023-05-06</a:t>
            </a:fld>
            <a:endParaRPr lang="en-CA"/>
          </a:p>
        </p:txBody>
      </p:sp>
      <p:sp>
        <p:nvSpPr>
          <p:cNvPr id="4" name="Footer Placeholder 3">
            <a:extLst>
              <a:ext uri="{FF2B5EF4-FFF2-40B4-BE49-F238E27FC236}">
                <a16:creationId xmlns:a16="http://schemas.microsoft.com/office/drawing/2014/main" id="{0DDBCB52-2E5B-2953-1ADA-813AF798DB03}"/>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D099BCDE-77E8-8190-7CD3-A21C41567112}"/>
              </a:ext>
            </a:extLst>
          </p:cNvPr>
          <p:cNvSpPr>
            <a:spLocks noGrp="1"/>
          </p:cNvSpPr>
          <p:nvPr>
            <p:ph type="sldNum" sz="quarter" idx="12"/>
          </p:nvPr>
        </p:nvSpPr>
        <p:spPr/>
        <p:txBody>
          <a:bodyPr/>
          <a:lstStyle/>
          <a:p>
            <a:fld id="{AE0A54BF-2354-456A-8003-5853069F8A0A}" type="slidenum">
              <a:rPr lang="en-CA" smtClean="0"/>
              <a:t>‹#›</a:t>
            </a:fld>
            <a:endParaRPr lang="en-CA"/>
          </a:p>
        </p:txBody>
      </p:sp>
    </p:spTree>
    <p:extLst>
      <p:ext uri="{BB962C8B-B14F-4D97-AF65-F5344CB8AC3E}">
        <p14:creationId xmlns:p14="http://schemas.microsoft.com/office/powerpoint/2010/main" val="1845042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6C6140-A698-B038-B2AC-024D4CC6B2DA}"/>
              </a:ext>
            </a:extLst>
          </p:cNvPr>
          <p:cNvSpPr>
            <a:spLocks noGrp="1"/>
          </p:cNvSpPr>
          <p:nvPr>
            <p:ph type="dt" sz="half" idx="10"/>
          </p:nvPr>
        </p:nvSpPr>
        <p:spPr/>
        <p:txBody>
          <a:bodyPr/>
          <a:lstStyle/>
          <a:p>
            <a:fld id="{666DB821-884E-4A18-943D-63E22A527C2F}" type="datetimeFigureOut">
              <a:rPr lang="en-CA" smtClean="0"/>
              <a:t>2023-05-06</a:t>
            </a:fld>
            <a:endParaRPr lang="en-CA"/>
          </a:p>
        </p:txBody>
      </p:sp>
      <p:sp>
        <p:nvSpPr>
          <p:cNvPr id="3" name="Footer Placeholder 2">
            <a:extLst>
              <a:ext uri="{FF2B5EF4-FFF2-40B4-BE49-F238E27FC236}">
                <a16:creationId xmlns:a16="http://schemas.microsoft.com/office/drawing/2014/main" id="{360C069A-7FFF-9634-8D78-01E1DDBCDA36}"/>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054AD7A6-A533-9AC7-19C1-E03A02E8DB1F}"/>
              </a:ext>
            </a:extLst>
          </p:cNvPr>
          <p:cNvSpPr>
            <a:spLocks noGrp="1"/>
          </p:cNvSpPr>
          <p:nvPr>
            <p:ph type="sldNum" sz="quarter" idx="12"/>
          </p:nvPr>
        </p:nvSpPr>
        <p:spPr/>
        <p:txBody>
          <a:bodyPr/>
          <a:lstStyle/>
          <a:p>
            <a:fld id="{AE0A54BF-2354-456A-8003-5853069F8A0A}" type="slidenum">
              <a:rPr lang="en-CA" smtClean="0"/>
              <a:t>‹#›</a:t>
            </a:fld>
            <a:endParaRPr lang="en-CA"/>
          </a:p>
        </p:txBody>
      </p:sp>
    </p:spTree>
    <p:extLst>
      <p:ext uri="{BB962C8B-B14F-4D97-AF65-F5344CB8AC3E}">
        <p14:creationId xmlns:p14="http://schemas.microsoft.com/office/powerpoint/2010/main" val="4033908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3FA28-DA29-52BA-AF1D-C30803EB15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6837267A-66F1-B679-1AEB-E7D5980028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3A7D6744-3EBC-E11C-D120-ABC5905F5A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D8EBD6-6E3A-B246-257F-CDF0CD98E7BA}"/>
              </a:ext>
            </a:extLst>
          </p:cNvPr>
          <p:cNvSpPr>
            <a:spLocks noGrp="1"/>
          </p:cNvSpPr>
          <p:nvPr>
            <p:ph type="dt" sz="half" idx="10"/>
          </p:nvPr>
        </p:nvSpPr>
        <p:spPr/>
        <p:txBody>
          <a:bodyPr/>
          <a:lstStyle/>
          <a:p>
            <a:fld id="{666DB821-884E-4A18-943D-63E22A527C2F}" type="datetimeFigureOut">
              <a:rPr lang="en-CA" smtClean="0"/>
              <a:t>2023-05-06</a:t>
            </a:fld>
            <a:endParaRPr lang="en-CA"/>
          </a:p>
        </p:txBody>
      </p:sp>
      <p:sp>
        <p:nvSpPr>
          <p:cNvPr id="6" name="Footer Placeholder 5">
            <a:extLst>
              <a:ext uri="{FF2B5EF4-FFF2-40B4-BE49-F238E27FC236}">
                <a16:creationId xmlns:a16="http://schemas.microsoft.com/office/drawing/2014/main" id="{ECD4D7CA-1D1A-B6B9-E17A-4B5A848016E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C90DEFD-2DD6-7347-7333-D8E3DAB636EB}"/>
              </a:ext>
            </a:extLst>
          </p:cNvPr>
          <p:cNvSpPr>
            <a:spLocks noGrp="1"/>
          </p:cNvSpPr>
          <p:nvPr>
            <p:ph type="sldNum" sz="quarter" idx="12"/>
          </p:nvPr>
        </p:nvSpPr>
        <p:spPr/>
        <p:txBody>
          <a:bodyPr/>
          <a:lstStyle/>
          <a:p>
            <a:fld id="{AE0A54BF-2354-456A-8003-5853069F8A0A}" type="slidenum">
              <a:rPr lang="en-CA" smtClean="0"/>
              <a:t>‹#›</a:t>
            </a:fld>
            <a:endParaRPr lang="en-CA"/>
          </a:p>
        </p:txBody>
      </p:sp>
    </p:spTree>
    <p:extLst>
      <p:ext uri="{BB962C8B-B14F-4D97-AF65-F5344CB8AC3E}">
        <p14:creationId xmlns:p14="http://schemas.microsoft.com/office/powerpoint/2010/main" val="487257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B0340-3989-466C-8187-4C200BDE61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F58821C9-9F64-9A18-E685-6770786000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2DA98B7C-2C0A-CBBF-6B91-8ECE82A391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54F141-FEFD-8B9E-807B-D86886A83202}"/>
              </a:ext>
            </a:extLst>
          </p:cNvPr>
          <p:cNvSpPr>
            <a:spLocks noGrp="1"/>
          </p:cNvSpPr>
          <p:nvPr>
            <p:ph type="dt" sz="half" idx="10"/>
          </p:nvPr>
        </p:nvSpPr>
        <p:spPr/>
        <p:txBody>
          <a:bodyPr/>
          <a:lstStyle/>
          <a:p>
            <a:fld id="{666DB821-884E-4A18-943D-63E22A527C2F}" type="datetimeFigureOut">
              <a:rPr lang="en-CA" smtClean="0"/>
              <a:t>2023-05-06</a:t>
            </a:fld>
            <a:endParaRPr lang="en-CA"/>
          </a:p>
        </p:txBody>
      </p:sp>
      <p:sp>
        <p:nvSpPr>
          <p:cNvPr id="6" name="Footer Placeholder 5">
            <a:extLst>
              <a:ext uri="{FF2B5EF4-FFF2-40B4-BE49-F238E27FC236}">
                <a16:creationId xmlns:a16="http://schemas.microsoft.com/office/drawing/2014/main" id="{97465443-07E1-2BCE-DC77-E0C4096EE9F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27BF282-81B8-B7BE-143C-3BBF586DB76C}"/>
              </a:ext>
            </a:extLst>
          </p:cNvPr>
          <p:cNvSpPr>
            <a:spLocks noGrp="1"/>
          </p:cNvSpPr>
          <p:nvPr>
            <p:ph type="sldNum" sz="quarter" idx="12"/>
          </p:nvPr>
        </p:nvSpPr>
        <p:spPr/>
        <p:txBody>
          <a:bodyPr/>
          <a:lstStyle/>
          <a:p>
            <a:fld id="{AE0A54BF-2354-456A-8003-5853069F8A0A}" type="slidenum">
              <a:rPr lang="en-CA" smtClean="0"/>
              <a:t>‹#›</a:t>
            </a:fld>
            <a:endParaRPr lang="en-CA"/>
          </a:p>
        </p:txBody>
      </p:sp>
    </p:spTree>
    <p:extLst>
      <p:ext uri="{BB962C8B-B14F-4D97-AF65-F5344CB8AC3E}">
        <p14:creationId xmlns:p14="http://schemas.microsoft.com/office/powerpoint/2010/main" val="3499700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33CD8D-4DAF-7701-B4EE-F6FF434C83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2FBC3C2-9ED6-7A04-17FC-52AE701FF7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BB5B98C-BA75-AABE-1060-6D0B2B0344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6DB821-884E-4A18-943D-63E22A527C2F}" type="datetimeFigureOut">
              <a:rPr lang="en-CA" smtClean="0"/>
              <a:t>2023-05-06</a:t>
            </a:fld>
            <a:endParaRPr lang="en-CA"/>
          </a:p>
        </p:txBody>
      </p:sp>
      <p:sp>
        <p:nvSpPr>
          <p:cNvPr id="5" name="Footer Placeholder 4">
            <a:extLst>
              <a:ext uri="{FF2B5EF4-FFF2-40B4-BE49-F238E27FC236}">
                <a16:creationId xmlns:a16="http://schemas.microsoft.com/office/drawing/2014/main" id="{A18DDFF6-8E32-B07C-D09E-49C5FC07E2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6CE080E7-CC6C-8153-98B9-118D1EC0D2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0A54BF-2354-456A-8003-5853069F8A0A}" type="slidenum">
              <a:rPr lang="en-CA" smtClean="0"/>
              <a:t>‹#›</a:t>
            </a:fld>
            <a:endParaRPr lang="en-CA"/>
          </a:p>
        </p:txBody>
      </p:sp>
    </p:spTree>
    <p:extLst>
      <p:ext uri="{BB962C8B-B14F-4D97-AF65-F5344CB8AC3E}">
        <p14:creationId xmlns:p14="http://schemas.microsoft.com/office/powerpoint/2010/main" val="28307059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7F69E0-C4B0-4BEC-A689-4F8D877F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a clock&#10;&#10;Description automatically generated with medium confidence">
            <a:extLst>
              <a:ext uri="{FF2B5EF4-FFF2-40B4-BE49-F238E27FC236}">
                <a16:creationId xmlns:a16="http://schemas.microsoft.com/office/drawing/2014/main" id="{FC227196-3E83-BF3E-C640-9F2504E8023B}"/>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t="5286" r="-1" b="5405"/>
          <a:stretch/>
        </p:blipFill>
        <p:spPr>
          <a:xfrm>
            <a:off x="20" y="10"/>
            <a:ext cx="12188930" cy="6857990"/>
          </a:xfrm>
          <a:prstGeom prst="rect">
            <a:avLst/>
          </a:prstGeom>
        </p:spPr>
      </p:pic>
      <p:sp>
        <p:nvSpPr>
          <p:cNvPr id="2" name="Title 1">
            <a:extLst>
              <a:ext uri="{FF2B5EF4-FFF2-40B4-BE49-F238E27FC236}">
                <a16:creationId xmlns:a16="http://schemas.microsoft.com/office/drawing/2014/main" id="{D148D4D8-58DC-0D44-A4BD-876735E5DA3E}"/>
              </a:ext>
            </a:extLst>
          </p:cNvPr>
          <p:cNvSpPr>
            <a:spLocks noGrp="1"/>
          </p:cNvSpPr>
          <p:nvPr>
            <p:ph type="ctrTitle"/>
          </p:nvPr>
        </p:nvSpPr>
        <p:spPr>
          <a:xfrm>
            <a:off x="1524000" y="1122363"/>
            <a:ext cx="9144000" cy="3063240"/>
          </a:xfrm>
        </p:spPr>
        <p:txBody>
          <a:bodyPr>
            <a:normAutofit/>
          </a:bodyPr>
          <a:lstStyle/>
          <a:p>
            <a:r>
              <a:rPr lang="en-CA" sz="8000" dirty="0">
                <a:solidFill>
                  <a:srgbClr val="FFFFFF"/>
                </a:solidFill>
              </a:rPr>
              <a:t>THE BOOK OF JOB</a:t>
            </a:r>
            <a:br>
              <a:rPr lang="en-CA" sz="8000" dirty="0">
                <a:solidFill>
                  <a:srgbClr val="FFFFFF"/>
                </a:solidFill>
              </a:rPr>
            </a:br>
            <a:r>
              <a:rPr lang="en-CA" sz="8000" dirty="0">
                <a:solidFill>
                  <a:srgbClr val="FFFFFF"/>
                </a:solidFill>
              </a:rPr>
              <a:t>Backward Thinking</a:t>
            </a:r>
          </a:p>
        </p:txBody>
      </p:sp>
      <p:sp>
        <p:nvSpPr>
          <p:cNvPr id="3" name="Subtitle 2">
            <a:extLst>
              <a:ext uri="{FF2B5EF4-FFF2-40B4-BE49-F238E27FC236}">
                <a16:creationId xmlns:a16="http://schemas.microsoft.com/office/drawing/2014/main" id="{004E769E-D759-1B23-424F-387CF183B15E}"/>
              </a:ext>
            </a:extLst>
          </p:cNvPr>
          <p:cNvSpPr>
            <a:spLocks noGrp="1"/>
          </p:cNvSpPr>
          <p:nvPr>
            <p:ph type="subTitle" idx="1"/>
          </p:nvPr>
        </p:nvSpPr>
        <p:spPr>
          <a:xfrm>
            <a:off x="1527048" y="4599432"/>
            <a:ext cx="9144000" cy="1536192"/>
          </a:xfrm>
        </p:spPr>
        <p:txBody>
          <a:bodyPr>
            <a:normAutofit/>
          </a:bodyPr>
          <a:lstStyle/>
          <a:p>
            <a:r>
              <a:rPr lang="en-CA" sz="5400" dirty="0">
                <a:solidFill>
                  <a:srgbClr val="FFFFFF"/>
                </a:solidFill>
              </a:rPr>
              <a:t>Text: Job 8:1-6</a:t>
            </a:r>
          </a:p>
        </p:txBody>
      </p:sp>
      <p:sp>
        <p:nvSpPr>
          <p:cNvPr id="12" name="sketchy line">
            <a:extLst>
              <a:ext uri="{FF2B5EF4-FFF2-40B4-BE49-F238E27FC236}">
                <a16:creationId xmlns:a16="http://schemas.microsoft.com/office/drawing/2014/main" id="{9F6380B4-6A1C-481E-8408-B4E6C75B9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368623"/>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rgbClr val="FFFFFF">
              <a:alpha val="75000"/>
            </a:srgbClr>
          </a:solidFill>
          <a:ln w="44450" cap="rnd">
            <a:solidFill>
              <a:srgbClr val="FFFFFF">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4837108"/>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4B2AE301-8298-47C2-81FA-781BA50D993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296011"/>
            <a:ext cx="12192000" cy="3561989"/>
            <a:chOff x="0" y="3296011"/>
            <a:chExt cx="12192000" cy="3561989"/>
          </a:xfrm>
          <a:effectLst>
            <a:outerShdw blurRad="254000" dist="152400" dir="16200000" rotWithShape="0">
              <a:prstClr val="black">
                <a:alpha val="10000"/>
              </a:prstClr>
            </a:outerShdw>
          </a:effectLst>
        </p:grpSpPr>
        <p:grpSp>
          <p:nvGrpSpPr>
            <p:cNvPr id="20" name="Group 19">
              <a:extLst>
                <a:ext uri="{FF2B5EF4-FFF2-40B4-BE49-F238E27FC236}">
                  <a16:creationId xmlns:a16="http://schemas.microsoft.com/office/drawing/2014/main" id="{68DBE596-692C-4777-8933-9D5BB8533B3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0" y="3681702"/>
              <a:ext cx="12192000" cy="3176298"/>
              <a:chOff x="0" y="3681702"/>
              <a:chExt cx="12192000" cy="3176298"/>
            </a:xfrm>
          </p:grpSpPr>
          <p:sp>
            <p:nvSpPr>
              <p:cNvPr id="24" name="Freeform: Shape 23">
                <a:extLst>
                  <a:ext uri="{FF2B5EF4-FFF2-40B4-BE49-F238E27FC236}">
                    <a16:creationId xmlns:a16="http://schemas.microsoft.com/office/drawing/2014/main" id="{9C38783D-8606-4709-8C6F-69DE0EF816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665A2D8C-561A-4347-88E9-4D84CF7CA9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21" name="Group 20">
              <a:extLst>
                <a:ext uri="{FF2B5EF4-FFF2-40B4-BE49-F238E27FC236}">
                  <a16:creationId xmlns:a16="http://schemas.microsoft.com/office/drawing/2014/main" id="{77CB8EFE-31DC-44A2-A07E-FD84E8DA3E2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44" y="3296011"/>
              <a:ext cx="12191456" cy="2849975"/>
              <a:chOff x="544" y="3296011"/>
              <a:chExt cx="12191456" cy="2849975"/>
            </a:xfrm>
          </p:grpSpPr>
          <p:sp>
            <p:nvSpPr>
              <p:cNvPr id="22" name="Freeform: Shape 21">
                <a:extLst>
                  <a:ext uri="{FF2B5EF4-FFF2-40B4-BE49-F238E27FC236}">
                    <a16:creationId xmlns:a16="http://schemas.microsoft.com/office/drawing/2014/main" id="{B6473FEC-46FF-4C7E-85BA-344E0365CA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8C875950-A52D-453F-A602-3E58AD414E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a:blip r:embed="rId2">
                  <a:alphaModFix amt="57000"/>
                </a:blip>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sp>
        <p:nvSpPr>
          <p:cNvPr id="2" name="Title 1">
            <a:extLst>
              <a:ext uri="{FF2B5EF4-FFF2-40B4-BE49-F238E27FC236}">
                <a16:creationId xmlns:a16="http://schemas.microsoft.com/office/drawing/2014/main" id="{D148D4D8-58DC-0D44-A4BD-876735E5DA3E}"/>
              </a:ext>
            </a:extLst>
          </p:cNvPr>
          <p:cNvSpPr>
            <a:spLocks noGrp="1"/>
          </p:cNvSpPr>
          <p:nvPr>
            <p:ph type="ctrTitle"/>
          </p:nvPr>
        </p:nvSpPr>
        <p:spPr>
          <a:xfrm>
            <a:off x="5452629" y="2684855"/>
            <a:ext cx="5240881" cy="2411014"/>
          </a:xfrm>
        </p:spPr>
        <p:txBody>
          <a:bodyPr>
            <a:normAutofit fontScale="90000"/>
          </a:bodyPr>
          <a:lstStyle/>
          <a:p>
            <a:r>
              <a:rPr lang="en-CA" sz="5000" dirty="0">
                <a:solidFill>
                  <a:schemeClr val="bg1"/>
                </a:solidFill>
              </a:rPr>
              <a:t>HOPEFULLY THIS SERMON WILL SPEAK TO ALL OF US ABOUT RETRAINING OUR TONGUE AND ESPECIALLY WHEN WE BELIEVE </a:t>
            </a:r>
            <a:br>
              <a:rPr lang="en-CA" sz="5000" dirty="0">
                <a:solidFill>
                  <a:schemeClr val="bg1"/>
                </a:solidFill>
              </a:rPr>
            </a:br>
            <a:r>
              <a:rPr lang="en-CA" sz="5000" dirty="0">
                <a:solidFill>
                  <a:schemeClr val="bg1"/>
                </a:solidFill>
              </a:rPr>
              <a:t>WE ARE RIGHT</a:t>
            </a:r>
          </a:p>
        </p:txBody>
      </p:sp>
      <p:pic>
        <p:nvPicPr>
          <p:cNvPr id="5" name="Picture 4" descr="A close up of a clock&#10;&#10;Description automatically generated with medium confidence">
            <a:extLst>
              <a:ext uri="{FF2B5EF4-FFF2-40B4-BE49-F238E27FC236}">
                <a16:creationId xmlns:a16="http://schemas.microsoft.com/office/drawing/2014/main" id="{FC227196-3E83-BF3E-C640-9F2504E8023B}"/>
              </a:ext>
            </a:extLst>
          </p:cNvPr>
          <p:cNvPicPr>
            <a:picLocks noChangeAspect="1"/>
          </p:cNvPicPr>
          <p:nvPr/>
        </p:nvPicPr>
        <p:blipFill rotWithShape="1">
          <a:blip r:embed="rId3">
            <a:extLst>
              <a:ext uri="{28A0092B-C50C-407E-A947-70E740481C1C}">
                <a14:useLocalDpi xmlns:a14="http://schemas.microsoft.com/office/drawing/2010/main" val="0"/>
              </a:ext>
            </a:extLst>
          </a:blip>
          <a:srcRect t="5286" r="-1" b="5405"/>
          <a:stretch/>
        </p:blipFill>
        <p:spPr>
          <a:xfrm>
            <a:off x="835024" y="1836243"/>
            <a:ext cx="4397376" cy="2474144"/>
          </a:xfrm>
          <a:prstGeom prst="rect">
            <a:avLst/>
          </a:prstGeom>
        </p:spPr>
      </p:pic>
    </p:spTree>
    <p:extLst>
      <p:ext uri="{BB962C8B-B14F-4D97-AF65-F5344CB8AC3E}">
        <p14:creationId xmlns:p14="http://schemas.microsoft.com/office/powerpoint/2010/main" val="165371709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489B7BFD-8F45-4093-AD9C-91B15B050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BDEB5F14-5014-49D1-B590-9E2B7721C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3D2B953D-3D65-4BA7-80E6-1393907906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0604" y="147284"/>
            <a:ext cx="4314573" cy="4314573"/>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Graphic 212">
            <a:extLst>
              <a:ext uri="{FF2B5EF4-FFF2-40B4-BE49-F238E27FC236}">
                <a16:creationId xmlns:a16="http://schemas.microsoft.com/office/drawing/2014/main" id="{4CA0A0B8-0ABD-4C1D-8BDE-4D94C94FD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05044" y="541947"/>
            <a:ext cx="413564" cy="413564"/>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38" name="Graphic 212">
            <a:extLst>
              <a:ext uri="{FF2B5EF4-FFF2-40B4-BE49-F238E27FC236}">
                <a16:creationId xmlns:a16="http://schemas.microsoft.com/office/drawing/2014/main" id="{FF2923AC-40BC-4610-B6BD-AECABAF6D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05044" y="541947"/>
            <a:ext cx="413564" cy="413564"/>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18A188E6-9899-40AA-9648-7B9BEAF5263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881974" y="1174396"/>
            <a:ext cx="5290997" cy="5290997"/>
            <a:chOff x="1881974" y="1174396"/>
            <a:chExt cx="5290997" cy="5290997"/>
          </a:xfrm>
        </p:grpSpPr>
        <p:sp>
          <p:nvSpPr>
            <p:cNvPr id="41" name="Oval 40">
              <a:extLst>
                <a:ext uri="{FF2B5EF4-FFF2-40B4-BE49-F238E27FC236}">
                  <a16:creationId xmlns:a16="http://schemas.microsoft.com/office/drawing/2014/main" id="{F10D3957-AAB5-4037-A58C-20FF0E226B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81974" y="1174396"/>
              <a:ext cx="5290997" cy="5290997"/>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B4478242-FDA7-48D1-A53E-3E0EDB2A71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81974" y="1174396"/>
              <a:ext cx="5290997" cy="5290997"/>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Oval 43">
            <a:extLst>
              <a:ext uri="{FF2B5EF4-FFF2-40B4-BE49-F238E27FC236}">
                <a16:creationId xmlns:a16="http://schemas.microsoft.com/office/drawing/2014/main" id="{F47059C0-3CD3-44C5-9FBC-C5CEA6D94E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12254" y="1065353"/>
            <a:ext cx="5290997" cy="5290997"/>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48D4D8-58DC-0D44-A4BD-876735E5DA3E}"/>
              </a:ext>
            </a:extLst>
          </p:cNvPr>
          <p:cNvSpPr>
            <a:spLocks noGrp="1"/>
          </p:cNvSpPr>
          <p:nvPr>
            <p:ph type="ctrTitle"/>
          </p:nvPr>
        </p:nvSpPr>
        <p:spPr>
          <a:xfrm>
            <a:off x="2342763" y="1505088"/>
            <a:ext cx="4079551" cy="4415421"/>
          </a:xfrm>
        </p:spPr>
        <p:txBody>
          <a:bodyPr>
            <a:noAutofit/>
          </a:bodyPr>
          <a:lstStyle/>
          <a:p>
            <a:r>
              <a:rPr lang="en-CA" sz="3200" b="1" dirty="0">
                <a:solidFill>
                  <a:schemeClr val="bg1"/>
                </a:solidFill>
                <a:effectLst>
                  <a:outerShdw blurRad="38100" dist="38100" dir="2700000" algn="tl">
                    <a:srgbClr val="000000">
                      <a:alpha val="43137"/>
                    </a:srgbClr>
                  </a:outerShdw>
                </a:effectLst>
              </a:rPr>
              <a:t>I. BACKWARD REBUKE (Job 8:1-4)</a:t>
            </a:r>
            <a:br>
              <a:rPr lang="en-CA" sz="3200" dirty="0">
                <a:solidFill>
                  <a:schemeClr val="bg1"/>
                </a:solidFill>
              </a:rPr>
            </a:br>
            <a:br>
              <a:rPr lang="en-CA" sz="3200" dirty="0">
                <a:solidFill>
                  <a:schemeClr val="bg1"/>
                </a:solidFill>
              </a:rPr>
            </a:br>
            <a:br>
              <a:rPr lang="en-CA" sz="3200" dirty="0">
                <a:solidFill>
                  <a:schemeClr val="bg1"/>
                </a:solidFill>
              </a:rPr>
            </a:br>
            <a:r>
              <a:rPr lang="en-CA" sz="3200" i="1" dirty="0">
                <a:solidFill>
                  <a:schemeClr val="bg1"/>
                </a:solidFill>
              </a:rPr>
              <a:t>“How long will you say such things? Your words are a blustering wind.”				Job 8:2</a:t>
            </a:r>
          </a:p>
        </p:txBody>
      </p:sp>
      <p:grpSp>
        <p:nvGrpSpPr>
          <p:cNvPr id="46" name="Group 45">
            <a:extLst>
              <a:ext uri="{FF2B5EF4-FFF2-40B4-BE49-F238E27FC236}">
                <a16:creationId xmlns:a16="http://schemas.microsoft.com/office/drawing/2014/main" id="{78A6A50F-EF16-474F-9BD1-2D663EBEA2F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65353"/>
            <a:ext cx="1861854" cy="717514"/>
            <a:chOff x="0" y="1065353"/>
            <a:chExt cx="1861854" cy="717514"/>
          </a:xfrm>
          <a:solidFill>
            <a:schemeClr val="bg1"/>
          </a:solidFill>
        </p:grpSpPr>
        <p:sp>
          <p:nvSpPr>
            <p:cNvPr id="47" name="Freeform: Shape 46">
              <a:extLst>
                <a:ext uri="{FF2B5EF4-FFF2-40B4-BE49-F238E27FC236}">
                  <a16:creationId xmlns:a16="http://schemas.microsoft.com/office/drawing/2014/main" id="{1AA37927-0235-4A56-8680-D7B367160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106535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48" name="Freeform: Shape 47">
              <a:extLst>
                <a:ext uri="{FF2B5EF4-FFF2-40B4-BE49-F238E27FC236}">
                  <a16:creationId xmlns:a16="http://schemas.microsoft.com/office/drawing/2014/main" id="{0D5F1B50-7A4C-4505-93E5-35FB751467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150508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a:p>
          </p:txBody>
        </p:sp>
      </p:grpSp>
      <p:pic>
        <p:nvPicPr>
          <p:cNvPr id="5" name="Picture 4" descr="A close up of a clock&#10;&#10;Description automatically generated with medium confidence">
            <a:extLst>
              <a:ext uri="{FF2B5EF4-FFF2-40B4-BE49-F238E27FC236}">
                <a16:creationId xmlns:a16="http://schemas.microsoft.com/office/drawing/2014/main" id="{FC227196-3E83-BF3E-C640-9F2504E8023B}"/>
              </a:ext>
            </a:extLst>
          </p:cNvPr>
          <p:cNvPicPr>
            <a:picLocks noChangeAspect="1"/>
          </p:cNvPicPr>
          <p:nvPr/>
        </p:nvPicPr>
        <p:blipFill rotWithShape="1">
          <a:blip r:embed="rId2">
            <a:extLst>
              <a:ext uri="{28A0092B-C50C-407E-A947-70E740481C1C}">
                <a14:useLocalDpi xmlns:a14="http://schemas.microsoft.com/office/drawing/2010/main" val="0"/>
              </a:ext>
            </a:extLst>
          </a:blip>
          <a:srcRect t="5286" r="-1" b="5405"/>
          <a:stretch/>
        </p:blipFill>
        <p:spPr>
          <a:xfrm>
            <a:off x="7337500" y="1584170"/>
            <a:ext cx="2560781" cy="1440800"/>
          </a:xfrm>
          <a:prstGeom prst="rect">
            <a:avLst/>
          </a:prstGeom>
        </p:spPr>
      </p:pic>
      <p:grpSp>
        <p:nvGrpSpPr>
          <p:cNvPr id="50" name="Graphic 185">
            <a:extLst>
              <a:ext uri="{FF2B5EF4-FFF2-40B4-BE49-F238E27FC236}">
                <a16:creationId xmlns:a16="http://schemas.microsoft.com/office/drawing/2014/main" id="{4717BE92-F93B-41D0-A644-64F6E524C7D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776418" y="4140693"/>
            <a:ext cx="1054466" cy="469689"/>
            <a:chOff x="9841624" y="4115729"/>
            <a:chExt cx="602169" cy="268223"/>
          </a:xfrm>
          <a:solidFill>
            <a:schemeClr val="bg1"/>
          </a:solidFill>
        </p:grpSpPr>
        <p:sp>
          <p:nvSpPr>
            <p:cNvPr id="51" name="Freeform: Shape 50">
              <a:extLst>
                <a:ext uri="{FF2B5EF4-FFF2-40B4-BE49-F238E27FC236}">
                  <a16:creationId xmlns:a16="http://schemas.microsoft.com/office/drawing/2014/main" id="{5CA26306-9FAA-4D01-957F-3E9B25A257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id="{0A458C4D-E6E4-42CA-BC7C-301BFBAA70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3" name="Freeform: Shape 52">
              <a:extLst>
                <a:ext uri="{FF2B5EF4-FFF2-40B4-BE49-F238E27FC236}">
                  <a16:creationId xmlns:a16="http://schemas.microsoft.com/office/drawing/2014/main" id="{0CDA802E-5743-4261-84A2-D9D8F19A37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8FCFC560-017D-4F70-ADE9-00A770915F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365F55DD-D975-452E-9674-461DBDBDEC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57" name="Oval 56">
            <a:extLst>
              <a:ext uri="{FF2B5EF4-FFF2-40B4-BE49-F238E27FC236}">
                <a16:creationId xmlns:a16="http://schemas.microsoft.com/office/drawing/2014/main" id="{D245B05D-DA60-40E2-8A0A-B078C91D70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5735" y="4917084"/>
            <a:ext cx="319941" cy="319941"/>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9" name="Oval 58">
            <a:extLst>
              <a:ext uri="{FF2B5EF4-FFF2-40B4-BE49-F238E27FC236}">
                <a16:creationId xmlns:a16="http://schemas.microsoft.com/office/drawing/2014/main" id="{401FD61C-FC3A-43C0-9641-28B0C1A542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5735" y="4917084"/>
            <a:ext cx="319941" cy="319941"/>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0359394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489B7BFD-8F45-4093-AD9C-91B15B050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BDEB5F14-5014-49D1-B590-9E2B7721C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3D2B953D-3D65-4BA7-80E6-1393907906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0604" y="147284"/>
            <a:ext cx="4314573" cy="4314573"/>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Graphic 212">
            <a:extLst>
              <a:ext uri="{FF2B5EF4-FFF2-40B4-BE49-F238E27FC236}">
                <a16:creationId xmlns:a16="http://schemas.microsoft.com/office/drawing/2014/main" id="{4CA0A0B8-0ABD-4C1D-8BDE-4D94C94FD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05044" y="541947"/>
            <a:ext cx="413564" cy="413564"/>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38" name="Graphic 212">
            <a:extLst>
              <a:ext uri="{FF2B5EF4-FFF2-40B4-BE49-F238E27FC236}">
                <a16:creationId xmlns:a16="http://schemas.microsoft.com/office/drawing/2014/main" id="{FF2923AC-40BC-4610-B6BD-AECABAF6D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05044" y="541947"/>
            <a:ext cx="413564" cy="413564"/>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18A188E6-9899-40AA-9648-7B9BEAF5263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881974" y="1174396"/>
            <a:ext cx="5290997" cy="5290997"/>
            <a:chOff x="1881974" y="1174396"/>
            <a:chExt cx="5290997" cy="5290997"/>
          </a:xfrm>
        </p:grpSpPr>
        <p:sp>
          <p:nvSpPr>
            <p:cNvPr id="41" name="Oval 40">
              <a:extLst>
                <a:ext uri="{FF2B5EF4-FFF2-40B4-BE49-F238E27FC236}">
                  <a16:creationId xmlns:a16="http://schemas.microsoft.com/office/drawing/2014/main" id="{F10D3957-AAB5-4037-A58C-20FF0E226B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81974" y="1174396"/>
              <a:ext cx="5290997" cy="5290997"/>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B4478242-FDA7-48D1-A53E-3E0EDB2A71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81974" y="1174396"/>
              <a:ext cx="5290997" cy="5290997"/>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Oval 43">
            <a:extLst>
              <a:ext uri="{FF2B5EF4-FFF2-40B4-BE49-F238E27FC236}">
                <a16:creationId xmlns:a16="http://schemas.microsoft.com/office/drawing/2014/main" id="{F47059C0-3CD3-44C5-9FBC-C5CEA6D94E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12254" y="1065353"/>
            <a:ext cx="5290997" cy="5290997"/>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48D4D8-58DC-0D44-A4BD-876735E5DA3E}"/>
              </a:ext>
            </a:extLst>
          </p:cNvPr>
          <p:cNvSpPr>
            <a:spLocks noGrp="1"/>
          </p:cNvSpPr>
          <p:nvPr>
            <p:ph type="ctrTitle"/>
          </p:nvPr>
        </p:nvSpPr>
        <p:spPr>
          <a:xfrm>
            <a:off x="2125911" y="1584170"/>
            <a:ext cx="4314573" cy="4415421"/>
          </a:xfrm>
        </p:spPr>
        <p:txBody>
          <a:bodyPr>
            <a:noAutofit/>
          </a:bodyPr>
          <a:lstStyle/>
          <a:p>
            <a:r>
              <a:rPr lang="en-CA" sz="3200" b="1" dirty="0">
                <a:solidFill>
                  <a:schemeClr val="bg1"/>
                </a:solidFill>
                <a:effectLst>
                  <a:outerShdw blurRad="38100" dist="38100" dir="2700000" algn="tl">
                    <a:srgbClr val="000000">
                      <a:alpha val="43137"/>
                    </a:srgbClr>
                  </a:outerShdw>
                </a:effectLst>
              </a:rPr>
              <a:t>I. BACKWARD REBUKE (Job 8:1-4)</a:t>
            </a:r>
            <a:br>
              <a:rPr lang="en-CA" sz="3200" dirty="0">
                <a:solidFill>
                  <a:schemeClr val="bg1"/>
                </a:solidFill>
              </a:rPr>
            </a:br>
            <a:br>
              <a:rPr lang="en-CA" sz="3200" dirty="0">
                <a:solidFill>
                  <a:schemeClr val="bg1"/>
                </a:solidFill>
              </a:rPr>
            </a:br>
            <a:br>
              <a:rPr lang="en-CA" sz="3200" dirty="0">
                <a:solidFill>
                  <a:schemeClr val="bg1"/>
                </a:solidFill>
              </a:rPr>
            </a:br>
            <a:r>
              <a:rPr lang="en-CA" sz="3200" i="1" dirty="0">
                <a:solidFill>
                  <a:schemeClr val="bg1"/>
                </a:solidFill>
              </a:rPr>
              <a:t>“Does God pervert justice? Does the Almighty pervert what is right?</a:t>
            </a:r>
            <a:br>
              <a:rPr lang="en-CA" sz="3200" i="1" dirty="0">
                <a:solidFill>
                  <a:schemeClr val="bg1"/>
                </a:solidFill>
              </a:rPr>
            </a:br>
            <a:r>
              <a:rPr lang="en-CA" sz="3200" i="1" dirty="0">
                <a:solidFill>
                  <a:schemeClr val="bg1"/>
                </a:solidFill>
              </a:rPr>
              <a:t>4. When your children sinned against him, he gave them over to the penalty of their sin.”</a:t>
            </a:r>
            <a:br>
              <a:rPr lang="en-CA" sz="3200" i="1" dirty="0">
                <a:solidFill>
                  <a:schemeClr val="bg1"/>
                </a:solidFill>
              </a:rPr>
            </a:br>
            <a:r>
              <a:rPr lang="en-CA" sz="3200" i="1" dirty="0">
                <a:solidFill>
                  <a:schemeClr val="bg1"/>
                </a:solidFill>
              </a:rPr>
              <a:t>	Job 8:3,4</a:t>
            </a:r>
          </a:p>
        </p:txBody>
      </p:sp>
      <p:grpSp>
        <p:nvGrpSpPr>
          <p:cNvPr id="46" name="Group 45">
            <a:extLst>
              <a:ext uri="{FF2B5EF4-FFF2-40B4-BE49-F238E27FC236}">
                <a16:creationId xmlns:a16="http://schemas.microsoft.com/office/drawing/2014/main" id="{78A6A50F-EF16-474F-9BD1-2D663EBEA2F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65353"/>
            <a:ext cx="1861854" cy="717514"/>
            <a:chOff x="0" y="1065353"/>
            <a:chExt cx="1861854" cy="717514"/>
          </a:xfrm>
          <a:solidFill>
            <a:schemeClr val="bg1"/>
          </a:solidFill>
        </p:grpSpPr>
        <p:sp>
          <p:nvSpPr>
            <p:cNvPr id="47" name="Freeform: Shape 46">
              <a:extLst>
                <a:ext uri="{FF2B5EF4-FFF2-40B4-BE49-F238E27FC236}">
                  <a16:creationId xmlns:a16="http://schemas.microsoft.com/office/drawing/2014/main" id="{1AA37927-0235-4A56-8680-D7B367160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106535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48" name="Freeform: Shape 47">
              <a:extLst>
                <a:ext uri="{FF2B5EF4-FFF2-40B4-BE49-F238E27FC236}">
                  <a16:creationId xmlns:a16="http://schemas.microsoft.com/office/drawing/2014/main" id="{0D5F1B50-7A4C-4505-93E5-35FB751467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150508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a:p>
          </p:txBody>
        </p:sp>
      </p:grpSp>
      <p:pic>
        <p:nvPicPr>
          <p:cNvPr id="5" name="Picture 4" descr="A close up of a clock&#10;&#10;Description automatically generated with medium confidence">
            <a:extLst>
              <a:ext uri="{FF2B5EF4-FFF2-40B4-BE49-F238E27FC236}">
                <a16:creationId xmlns:a16="http://schemas.microsoft.com/office/drawing/2014/main" id="{FC227196-3E83-BF3E-C640-9F2504E8023B}"/>
              </a:ext>
            </a:extLst>
          </p:cNvPr>
          <p:cNvPicPr>
            <a:picLocks noChangeAspect="1"/>
          </p:cNvPicPr>
          <p:nvPr/>
        </p:nvPicPr>
        <p:blipFill rotWithShape="1">
          <a:blip r:embed="rId2">
            <a:extLst>
              <a:ext uri="{28A0092B-C50C-407E-A947-70E740481C1C}">
                <a14:useLocalDpi xmlns:a14="http://schemas.microsoft.com/office/drawing/2010/main" val="0"/>
              </a:ext>
            </a:extLst>
          </a:blip>
          <a:srcRect t="5286" r="-1" b="5405"/>
          <a:stretch/>
        </p:blipFill>
        <p:spPr>
          <a:xfrm>
            <a:off x="7337500" y="1584170"/>
            <a:ext cx="2560781" cy="1440800"/>
          </a:xfrm>
          <a:prstGeom prst="rect">
            <a:avLst/>
          </a:prstGeom>
        </p:spPr>
      </p:pic>
      <p:grpSp>
        <p:nvGrpSpPr>
          <p:cNvPr id="50" name="Graphic 185">
            <a:extLst>
              <a:ext uri="{FF2B5EF4-FFF2-40B4-BE49-F238E27FC236}">
                <a16:creationId xmlns:a16="http://schemas.microsoft.com/office/drawing/2014/main" id="{4717BE92-F93B-41D0-A644-64F6E524C7D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776418" y="4140693"/>
            <a:ext cx="1054466" cy="469689"/>
            <a:chOff x="9841624" y="4115729"/>
            <a:chExt cx="602169" cy="268223"/>
          </a:xfrm>
          <a:solidFill>
            <a:schemeClr val="bg1"/>
          </a:solidFill>
        </p:grpSpPr>
        <p:sp>
          <p:nvSpPr>
            <p:cNvPr id="51" name="Freeform: Shape 50">
              <a:extLst>
                <a:ext uri="{FF2B5EF4-FFF2-40B4-BE49-F238E27FC236}">
                  <a16:creationId xmlns:a16="http://schemas.microsoft.com/office/drawing/2014/main" id="{5CA26306-9FAA-4D01-957F-3E9B25A257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id="{0A458C4D-E6E4-42CA-BC7C-301BFBAA70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3" name="Freeform: Shape 52">
              <a:extLst>
                <a:ext uri="{FF2B5EF4-FFF2-40B4-BE49-F238E27FC236}">
                  <a16:creationId xmlns:a16="http://schemas.microsoft.com/office/drawing/2014/main" id="{0CDA802E-5743-4261-84A2-D9D8F19A37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8FCFC560-017D-4F70-ADE9-00A770915F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365F55DD-D975-452E-9674-461DBDBDEC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57" name="Oval 56">
            <a:extLst>
              <a:ext uri="{FF2B5EF4-FFF2-40B4-BE49-F238E27FC236}">
                <a16:creationId xmlns:a16="http://schemas.microsoft.com/office/drawing/2014/main" id="{D245B05D-DA60-40E2-8A0A-B078C91D70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5735" y="4917084"/>
            <a:ext cx="319941" cy="319941"/>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9" name="Oval 58">
            <a:extLst>
              <a:ext uri="{FF2B5EF4-FFF2-40B4-BE49-F238E27FC236}">
                <a16:creationId xmlns:a16="http://schemas.microsoft.com/office/drawing/2014/main" id="{401FD61C-FC3A-43C0-9641-28B0C1A542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5735" y="4917084"/>
            <a:ext cx="319941" cy="319941"/>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786732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63">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48D4D8-58DC-0D44-A4BD-876735E5DA3E}"/>
              </a:ext>
            </a:extLst>
          </p:cNvPr>
          <p:cNvSpPr>
            <a:spLocks noGrp="1"/>
          </p:cNvSpPr>
          <p:nvPr>
            <p:ph type="ctrTitle"/>
          </p:nvPr>
        </p:nvSpPr>
        <p:spPr>
          <a:xfrm>
            <a:off x="64655" y="92365"/>
            <a:ext cx="6447780" cy="3465344"/>
          </a:xfrm>
        </p:spPr>
        <p:txBody>
          <a:bodyPr anchor="b">
            <a:noAutofit/>
          </a:bodyPr>
          <a:lstStyle/>
          <a:p>
            <a:pPr algn="l"/>
            <a:r>
              <a:rPr lang="en-CA" sz="2800" b="1" dirty="0">
                <a:effectLst>
                  <a:outerShdw blurRad="38100" dist="38100" dir="2700000" algn="tl">
                    <a:srgbClr val="000000">
                      <a:alpha val="43137"/>
                    </a:srgbClr>
                  </a:outerShdw>
                </a:effectLst>
              </a:rPr>
              <a:t>II. BACKWARD REPENTANCE (Job 8:5,6)</a:t>
            </a:r>
            <a:br>
              <a:rPr lang="en-CA" sz="2800" dirty="0"/>
            </a:br>
            <a:br>
              <a:rPr lang="en-CA" sz="2800" dirty="0"/>
            </a:br>
            <a:r>
              <a:rPr lang="en-CA" sz="2800" i="1" dirty="0"/>
              <a:t>“But if you will seek God earnestly and plead with the Almighty,</a:t>
            </a:r>
            <a:br>
              <a:rPr lang="en-CA" sz="2800" i="1" dirty="0"/>
            </a:br>
            <a:r>
              <a:rPr lang="en-CA" sz="2800" i="1" dirty="0"/>
              <a:t>6. if you are pure and upright, even now he will rouse himself on your behalf and restore you to your prosperous state.”</a:t>
            </a:r>
            <a:br>
              <a:rPr lang="en-CA" sz="2800" i="1" dirty="0"/>
            </a:br>
            <a:r>
              <a:rPr lang="en-CA" sz="2800" i="1" dirty="0"/>
              <a:t>					Job 8:5-6</a:t>
            </a:r>
          </a:p>
        </p:txBody>
      </p:sp>
      <p:sp>
        <p:nvSpPr>
          <p:cNvPr id="66" name="Rectangle 65">
            <a:extLst>
              <a:ext uri="{FF2B5EF4-FFF2-40B4-BE49-F238E27FC236}">
                <a16:creationId xmlns:a16="http://schemas.microsoft.com/office/drawing/2014/main" id="{BC05CA36-AD6A-4ABF-9A05-52E5A143D2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022214"/>
            <a:ext cx="12192000" cy="2835786"/>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D4331EE8-85A4-4588-8D9E-70E534D47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4022220"/>
            <a:ext cx="8153398" cy="2835780"/>
          </a:xfrm>
          <a:prstGeom prst="rect">
            <a:avLst/>
          </a:prstGeom>
          <a:gradFill>
            <a:gsLst>
              <a:gs pos="0">
                <a:srgbClr val="000000">
                  <a:alpha val="63000"/>
                </a:srgbClr>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49D6C862-61CC-4B46-8080-96583D653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022219"/>
            <a:ext cx="12253472" cy="2835781"/>
          </a:xfrm>
          <a:prstGeom prst="rect">
            <a:avLst/>
          </a:prstGeom>
          <a:gradFill>
            <a:gsLst>
              <a:gs pos="39000">
                <a:schemeClr val="accent1">
                  <a:lumMod val="50000"/>
                  <a:alpha val="0"/>
                </a:schemeClr>
              </a:gs>
              <a:gs pos="100000">
                <a:srgbClr val="000000">
                  <a:alpha val="72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close up of a clock&#10;&#10;Description automatically generated with medium confidence">
            <a:extLst>
              <a:ext uri="{FF2B5EF4-FFF2-40B4-BE49-F238E27FC236}">
                <a16:creationId xmlns:a16="http://schemas.microsoft.com/office/drawing/2014/main" id="{FC227196-3E83-BF3E-C640-9F2504E8023B}"/>
              </a:ext>
            </a:extLst>
          </p:cNvPr>
          <p:cNvPicPr>
            <a:picLocks noChangeAspect="1"/>
          </p:cNvPicPr>
          <p:nvPr/>
        </p:nvPicPr>
        <p:blipFill rotWithShape="1">
          <a:blip r:embed="rId2">
            <a:extLst>
              <a:ext uri="{28A0092B-C50C-407E-A947-70E740481C1C}">
                <a14:useLocalDpi xmlns:a14="http://schemas.microsoft.com/office/drawing/2010/main" val="0"/>
              </a:ext>
            </a:extLst>
          </a:blip>
          <a:srcRect t="5286" r="-1" b="5405"/>
          <a:stretch/>
        </p:blipFill>
        <p:spPr>
          <a:xfrm>
            <a:off x="6573907" y="1787536"/>
            <a:ext cx="5163022" cy="2904928"/>
          </a:xfrm>
          <a:prstGeom prst="rect">
            <a:avLst/>
          </a:prstGeom>
        </p:spPr>
      </p:pic>
      <p:sp>
        <p:nvSpPr>
          <p:cNvPr id="72" name="Rectangle 71">
            <a:extLst>
              <a:ext uri="{FF2B5EF4-FFF2-40B4-BE49-F238E27FC236}">
                <a16:creationId xmlns:a16="http://schemas.microsoft.com/office/drawing/2014/main" id="{E37EECFC-A684-4391-AE85-4CDAF5565F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0797"/>
            <a:ext cx="12191998" cy="457203"/>
          </a:xfrm>
          <a:prstGeom prst="rect">
            <a:avLst/>
          </a:prstGeom>
          <a:gradFill>
            <a:gsLst>
              <a:gs pos="0">
                <a:srgbClr val="000000">
                  <a:alpha val="43000"/>
                </a:srgbClr>
              </a:gs>
              <a:gs pos="79000">
                <a:schemeClr val="accent1">
                  <a:lumMod val="75000"/>
                  <a:alpha val="22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8128247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175</Words>
  <Application>Microsoft Office PowerPoint</Application>
  <PresentationFormat>Widescreen</PresentationFormat>
  <Paragraphs>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THE BOOK OF JOB Backward Thinking</vt:lpstr>
      <vt:lpstr>HOPEFULLY THIS SERMON WILL SPEAK TO ALL OF US ABOUT RETRAINING OUR TONGUE AND ESPECIALLY WHEN WE BELIEVE  WE ARE RIGHT</vt:lpstr>
      <vt:lpstr>I. BACKWARD REBUKE (Job 8:1-4)   “How long will you say such things? Your words are a blustering wind.”    Job 8:2</vt:lpstr>
      <vt:lpstr>I. BACKWARD REBUKE (Job 8:1-4)   “Does God pervert justice? Does the Almighty pervert what is right? 4. When your children sinned against him, he gave them over to the penalty of their sin.”  Job 8:3,4</vt:lpstr>
      <vt:lpstr>II. BACKWARD REPENTANCE (Job 8:5,6)  “But if you will seek God earnestly and plead with the Almighty, 6. if you are pure and upright, even now he will rouse himself on your behalf and restore you to your prosperous state.”      Job 8:5-6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BOOK OF JOB Backward Thinking</dc:title>
  <dc:creator>Fountaingate Christian</dc:creator>
  <cp:lastModifiedBy>Fountaingate Christian</cp:lastModifiedBy>
  <cp:revision>4</cp:revision>
  <dcterms:created xsi:type="dcterms:W3CDTF">2023-05-07T00:13:44Z</dcterms:created>
  <dcterms:modified xsi:type="dcterms:W3CDTF">2023-05-07T00:32:54Z</dcterms:modified>
</cp:coreProperties>
</file>