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4478" r:id="rId4"/>
  </p:sldMasterIdLst>
  <p:notesMasterIdLst>
    <p:notesMasterId r:id="rId25"/>
  </p:notesMasterIdLst>
  <p:sldIdLst>
    <p:sldId id="256" r:id="rId5"/>
    <p:sldId id="269" r:id="rId6"/>
    <p:sldId id="266" r:id="rId7"/>
    <p:sldId id="272" r:id="rId8"/>
    <p:sldId id="273" r:id="rId9"/>
    <p:sldId id="274" r:id="rId10"/>
    <p:sldId id="275" r:id="rId11"/>
    <p:sldId id="263" r:id="rId12"/>
    <p:sldId id="276" r:id="rId13"/>
    <p:sldId id="278" r:id="rId14"/>
    <p:sldId id="279" r:id="rId15"/>
    <p:sldId id="268" r:id="rId16"/>
    <p:sldId id="280" r:id="rId17"/>
    <p:sldId id="282" r:id="rId18"/>
    <p:sldId id="283" r:id="rId19"/>
    <p:sldId id="281" r:id="rId20"/>
    <p:sldId id="284" r:id="rId21"/>
    <p:sldId id="285" r:id="rId22"/>
    <p:sldId id="286" r:id="rId23"/>
    <p:sldId id="28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a:srgbClr val="FF6699"/>
    <a:srgbClr val="FF33CC"/>
    <a:srgbClr val="CC66FF"/>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6" autoAdjust="0"/>
    <p:restoredTop sz="96357" autoAdjust="0"/>
  </p:normalViewPr>
  <p:slideViewPr>
    <p:cSldViewPr snapToGrid="0">
      <p:cViewPr varScale="1">
        <p:scale>
          <a:sx n="72" d="100"/>
          <a:sy n="72" d="100"/>
        </p:scale>
        <p:origin x="660" y="66"/>
      </p:cViewPr>
      <p:guideLst/>
    </p:cSldViewPr>
  </p:slideViewPr>
  <p:outlineViewPr>
    <p:cViewPr>
      <p:scale>
        <a:sx n="33" d="100"/>
        <a:sy n="33" d="100"/>
      </p:scale>
      <p:origin x="0" y="-47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F07771-3FAA-4D43-A059-9A7D838C2880}" type="datetimeFigureOut">
              <a:rPr lang="en-US" smtClean="0"/>
              <a:t>5/7/2019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B68C18-1BF1-F447-95ED-60EAAE35426E}" type="slidenum">
              <a:rPr lang="en-US" smtClean="0"/>
              <a:t>‹#›</a:t>
            </a:fld>
            <a:endParaRPr lang="en-US"/>
          </a:p>
        </p:txBody>
      </p:sp>
    </p:spTree>
    <p:extLst>
      <p:ext uri="{BB962C8B-B14F-4D97-AF65-F5344CB8AC3E}">
        <p14:creationId xmlns:p14="http://schemas.microsoft.com/office/powerpoint/2010/main" val="1391759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ctrTitle"/>
          </p:nvPr>
        </p:nvSpPr>
        <p:spPr>
          <a:xfrm>
            <a:off x="5747656" y="1264197"/>
            <a:ext cx="5670487" cy="4268965"/>
          </a:xfrm>
        </p:spPr>
        <p:txBody>
          <a:bodyPr anchor="ctr">
            <a:normAutofit/>
          </a:bodyPr>
          <a:lstStyle>
            <a:lvl1pPr algn="l">
              <a:lnSpc>
                <a:spcPct val="85000"/>
              </a:lnSpc>
              <a:defRPr sz="600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667666" y="4151085"/>
            <a:ext cx="4633806" cy="1591181"/>
          </a:xfrm>
        </p:spPr>
        <p:txBody>
          <a:bodyPr anchor="b">
            <a:noAutofit/>
          </a:bodyPr>
          <a:lstStyle>
            <a:lvl1pPr marL="0" indent="0" algn="r">
              <a:lnSpc>
                <a:spcPct val="100000"/>
              </a:lnSpc>
              <a:spcBef>
                <a:spcPts val="0"/>
              </a:spcBef>
              <a:buNone/>
              <a:defRPr sz="23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9" name="Straight Connector 8" title="Verticle Rule Line"/>
          <p:cNvCxnSpPr>
            <a:cxnSpLocks/>
          </p:cNvCxnSpPr>
          <p:nvPr/>
        </p:nvCxnSpPr>
        <p:spPr>
          <a:xfrm>
            <a:off x="5524563" y="1115733"/>
            <a:ext cx="0" cy="4626534"/>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Picture Placeholder 10">
            <a:extLst>
              <a:ext uri="{FF2B5EF4-FFF2-40B4-BE49-F238E27FC236}">
                <a16:creationId xmlns:a16="http://schemas.microsoft.com/office/drawing/2014/main" id="{137A75DA-C6FF-4420-94B9-E3338D1F9A04}"/>
              </a:ext>
            </a:extLst>
          </p:cNvPr>
          <p:cNvSpPr>
            <a:spLocks noGrp="1"/>
          </p:cNvSpPr>
          <p:nvPr>
            <p:ph type="pic" sz="quarter" idx="10" hasCustomPrompt="1"/>
          </p:nvPr>
        </p:nvSpPr>
        <p:spPr>
          <a:xfrm>
            <a:off x="2743615" y="1367500"/>
            <a:ext cx="2397795" cy="2397795"/>
          </a:xfrm>
          <a:prstGeom prst="ellipse">
            <a:avLst/>
          </a:prstGeom>
          <a:solidFill>
            <a:schemeClr val="bg1"/>
          </a:solidFill>
        </p:spPr>
        <p:txBody>
          <a:bodyPr anchor="ctr"/>
          <a:lstStyle>
            <a:lvl1pPr marL="0" indent="0" algn="ctr">
              <a:buNone/>
              <a:defRPr i="1"/>
            </a:lvl1pPr>
          </a:lstStyle>
          <a:p>
            <a:r>
              <a:rPr lang="en-US" noProof="0"/>
              <a:t>Insert Portrait Photo</a:t>
            </a:r>
          </a:p>
        </p:txBody>
      </p:sp>
    </p:spTree>
    <p:extLst>
      <p:ext uri="{BB962C8B-B14F-4D97-AF65-F5344CB8AC3E}">
        <p14:creationId xmlns:p14="http://schemas.microsoft.com/office/powerpoint/2010/main" val="182742633"/>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5/7/2019</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FBC751F3-ABD6-4995-8494-4932D12ACE1B}"/>
              </a:ext>
            </a:extLst>
          </p:cNvPr>
          <p:cNvSpPr>
            <a:spLocks noGrp="1"/>
          </p:cNvSpPr>
          <p:nvPr>
            <p:ph sz="quarter" idx="19"/>
          </p:nvPr>
        </p:nvSpPr>
        <p:spPr>
          <a:xfrm>
            <a:off x="5326063" y="559678"/>
            <a:ext cx="6103937" cy="519183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875451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5/7/2019</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Picture Placeholder 6">
            <a:extLst>
              <a:ext uri="{FF2B5EF4-FFF2-40B4-BE49-F238E27FC236}">
                <a16:creationId xmlns:a16="http://schemas.microsoft.com/office/drawing/2014/main" id="{1466EC8C-C8BE-4149-A684-18CFF4574C18}"/>
              </a:ext>
            </a:extLst>
          </p:cNvPr>
          <p:cNvSpPr>
            <a:spLocks noGrp="1"/>
          </p:cNvSpPr>
          <p:nvPr>
            <p:ph type="pic" sz="quarter" idx="19"/>
          </p:nvPr>
        </p:nvSpPr>
        <p:spPr>
          <a:xfrm>
            <a:off x="5297488" y="559678"/>
            <a:ext cx="6132512" cy="5191835"/>
          </a:xfrm>
        </p:spPr>
        <p:txBody>
          <a:bodyPr anchor="ctr"/>
          <a:lstStyle>
            <a:lvl1pPr marL="0" indent="0" algn="ctr">
              <a:buNone/>
              <a:defRPr/>
            </a:lvl1pPr>
          </a:lstStyle>
          <a:p>
            <a:r>
              <a:rPr lang="en-US" noProof="0"/>
              <a:t>Click icon to add picture</a:t>
            </a:r>
          </a:p>
        </p:txBody>
      </p:sp>
    </p:spTree>
    <p:extLst>
      <p:ext uri="{BB962C8B-B14F-4D97-AF65-F5344CB8AC3E}">
        <p14:creationId xmlns:p14="http://schemas.microsoft.com/office/powerpoint/2010/main" val="3687491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7"/>
            <a:ext cx="3833906" cy="5274923"/>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5/7/2019</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4889D34E-DF9E-41B7-A5EC-B9D63999B3D0}"/>
              </a:ext>
            </a:extLst>
          </p:cNvPr>
          <p:cNvSpPr>
            <a:spLocks noGrp="1"/>
          </p:cNvSpPr>
          <p:nvPr>
            <p:ph idx="1"/>
          </p:nvPr>
        </p:nvSpPr>
        <p:spPr>
          <a:xfrm>
            <a:off x="5181600" y="559678"/>
            <a:ext cx="6172200" cy="561728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222617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sz="half" idx="1"/>
          </p:nvPr>
        </p:nvSpPr>
        <p:spPr>
          <a:xfrm>
            <a:off x="5181600" y="540628"/>
            <a:ext cx="6248400" cy="2488946"/>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5181600" y="3712467"/>
            <a:ext cx="6248400" cy="248222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F316E73E-FB98-2A42-974A-9CD83D46C100}" type="datetime1">
              <a:rPr lang="en-US" noProof="0" smtClean="0"/>
              <a:t>5/7/2019</a:t>
            </a:fld>
            <a:endParaRPr lang="en-US" noProof="0"/>
          </a:p>
        </p:txBody>
      </p:sp>
      <p:sp>
        <p:nvSpPr>
          <p:cNvPr id="6" name="Footer Placeholder 5"/>
          <p:cNvSpPr>
            <a:spLocks noGrp="1"/>
          </p:cNvSpPr>
          <p:nvPr>
            <p:ph type="ftr" sz="quarter" idx="11"/>
          </p:nvPr>
        </p:nvSpPr>
        <p:spPr/>
        <p:txBody>
          <a:bodyPr/>
          <a:lstStyle/>
          <a:p>
            <a:endParaRPr lang="en-US" noProof="0"/>
          </a:p>
        </p:txBody>
      </p:sp>
      <p:sp>
        <p:nvSpPr>
          <p:cNvPr id="7" name="Slide Number Placeholder 6"/>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2454302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noProof="0"/>
              <a:t>Click to edit Master title style</a:t>
            </a:r>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98A115EF-7A83-9842-815E-554E5DEB63CD}" type="datetime1">
              <a:rPr lang="en-US" noProof="0" smtClean="0"/>
              <a:t>5/7/2019</a:t>
            </a:fld>
            <a:endParaRPr lang="en-US" noProof="0"/>
          </a:p>
        </p:txBody>
      </p:sp>
      <p:sp>
        <p:nvSpPr>
          <p:cNvPr id="8" name="Footer Placeholder 7"/>
          <p:cNvSpPr>
            <a:spLocks noGrp="1"/>
          </p:cNvSpPr>
          <p:nvPr>
            <p:ph type="ftr" sz="quarter" idx="11"/>
          </p:nvPr>
        </p:nvSpPr>
        <p:spPr/>
        <p:txBody>
          <a:bodyPr/>
          <a:lstStyle/>
          <a:p>
            <a:endParaRPr lang="en-US" noProof="0"/>
          </a:p>
        </p:txBody>
      </p:sp>
      <p:sp>
        <p:nvSpPr>
          <p:cNvPr id="9" name="Slide Number Placeholder 8"/>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4277019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Date Placeholder 2"/>
          <p:cNvSpPr>
            <a:spLocks noGrp="1"/>
          </p:cNvSpPr>
          <p:nvPr>
            <p:ph type="dt" sz="half" idx="10"/>
          </p:nvPr>
        </p:nvSpPr>
        <p:spPr/>
        <p:txBody>
          <a:bodyPr/>
          <a:lstStyle/>
          <a:p>
            <a:fld id="{4BE097A0-4000-B744-87D8-18F42A934248}" type="datetime1">
              <a:rPr lang="en-US" noProof="0" smtClean="0"/>
              <a:t>5/7/2019</a:t>
            </a:fld>
            <a:endParaRPr lang="en-US" noProof="0"/>
          </a:p>
        </p:txBody>
      </p:sp>
      <p:sp>
        <p:nvSpPr>
          <p:cNvPr id="4" name="Footer Placeholder 3"/>
          <p:cNvSpPr>
            <a:spLocks noGrp="1"/>
          </p:cNvSpPr>
          <p:nvPr>
            <p:ph type="ftr" sz="quarter" idx="11"/>
          </p:nvPr>
        </p:nvSpPr>
        <p:spPr/>
        <p:txBody>
          <a:bodyPr/>
          <a:lstStyle/>
          <a:p>
            <a:endParaRPr lang="en-US" noProof="0"/>
          </a:p>
        </p:txBody>
      </p:sp>
      <p:sp>
        <p:nvSpPr>
          <p:cNvPr id="5" name="Slide Number Placeholder 4"/>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20434470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74EA9-4639-9B48-9E98-70455404EF00}" type="datetime1">
              <a:rPr lang="en-US" noProof="0" smtClean="0"/>
              <a:t>5/7/2019</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823902382"/>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E2565D1-06D8-4141-9B5F-95C29313C16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Text Placeholder 19">
            <a:extLst>
              <a:ext uri="{FF2B5EF4-FFF2-40B4-BE49-F238E27FC236}">
                <a16:creationId xmlns:a16="http://schemas.microsoft.com/office/drawing/2014/main" id="{04FBD4F5-432F-4C2D-A734-6CC48615FF21}"/>
              </a:ext>
            </a:extLst>
          </p:cNvPr>
          <p:cNvSpPr>
            <a:spLocks noGrp="1"/>
          </p:cNvSpPr>
          <p:nvPr>
            <p:ph type="body" sz="quarter" idx="18" hasCustomPrompt="1"/>
          </p:nvPr>
        </p:nvSpPr>
        <p:spPr>
          <a:xfrm>
            <a:off x="762000" y="2895600"/>
            <a:ext cx="3842550" cy="2855913"/>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C3BDDDD7-72ED-FC4E-8075-0107060235C5}" type="datetime1">
              <a:rPr lang="en-US" noProof="0" smtClean="0"/>
              <a:t>5/7/2019</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11" name="Title 1">
            <a:extLst>
              <a:ext uri="{FF2B5EF4-FFF2-40B4-BE49-F238E27FC236}">
                <a16:creationId xmlns:a16="http://schemas.microsoft.com/office/drawing/2014/main" id="{3837580B-9009-4524-B820-7ACB27BCBEB4}"/>
              </a:ext>
            </a:extLst>
          </p:cNvPr>
          <p:cNvSpPr>
            <a:spLocks noGrp="1"/>
          </p:cNvSpPr>
          <p:nvPr>
            <p:ph type="title"/>
          </p:nvPr>
        </p:nvSpPr>
        <p:spPr>
          <a:xfrm>
            <a:off x="762000" y="559678"/>
            <a:ext cx="3833906" cy="2221622"/>
          </a:xfrm>
        </p:spPr>
        <p:txBody>
          <a:bodyPr anchor="b"/>
          <a:lstStyle/>
          <a:p>
            <a:r>
              <a:rPr lang="en-US" noProof="0"/>
              <a:t>Click to edit Master title style</a:t>
            </a:r>
          </a:p>
        </p:txBody>
      </p:sp>
      <p:cxnSp>
        <p:nvCxnSpPr>
          <p:cNvPr id="12" name="Straight Connector 11" title="Horizontal Rule Line">
            <a:extLst>
              <a:ext uri="{FF2B5EF4-FFF2-40B4-BE49-F238E27FC236}">
                <a16:creationId xmlns:a16="http://schemas.microsoft.com/office/drawing/2014/main" id="{54F1A406-73A8-450C-B21C-AA9616F476C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7954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 Image / Icon Bullets Light">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p>
            <a:r>
              <a:rPr lang="en-US" noProof="0"/>
              <a:t>Click to edit Master title style</a:t>
            </a:r>
          </a:p>
        </p:txBody>
      </p:sp>
      <p:sp>
        <p:nvSpPr>
          <p:cNvPr id="4" name="Date Placeholder 3"/>
          <p:cNvSpPr>
            <a:spLocks noGrp="1"/>
          </p:cNvSpPr>
          <p:nvPr>
            <p:ph type="dt" sz="half" idx="10"/>
          </p:nvPr>
        </p:nvSpPr>
        <p:spPr/>
        <p:txBody>
          <a:bodyPr/>
          <a:lstStyle/>
          <a:p>
            <a:fld id="{26B3D9D9-8B30-6A45-929D-0A0366E2E953}" type="datetime1">
              <a:rPr lang="en-US" noProof="0" smtClean="0"/>
              <a:t>5/7/2019</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6" name="Content Placeholder 2">
            <a:extLst>
              <a:ext uri="{FF2B5EF4-FFF2-40B4-BE49-F238E27FC236}">
                <a16:creationId xmlns:a16="http://schemas.microsoft.com/office/drawing/2014/main" id="{0CF91DE7-F23F-444D-B56E-B059EC98D983}"/>
              </a:ext>
            </a:extLst>
          </p:cNvPr>
          <p:cNvSpPr>
            <a:spLocks noGrp="1"/>
          </p:cNvSpPr>
          <p:nvPr>
            <p:ph idx="1" hasCustomPrompt="1"/>
          </p:nvPr>
        </p:nvSpPr>
        <p:spPr>
          <a:xfrm>
            <a:off x="5162550"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9" name="Text Placeholder 8">
            <a:extLst>
              <a:ext uri="{FF2B5EF4-FFF2-40B4-BE49-F238E27FC236}">
                <a16:creationId xmlns:a16="http://schemas.microsoft.com/office/drawing/2014/main" id="{DD8B7AFB-040F-4222-BF21-649EEB9B7663}"/>
              </a:ext>
            </a:extLst>
          </p:cNvPr>
          <p:cNvSpPr>
            <a:spLocks noGrp="1"/>
          </p:cNvSpPr>
          <p:nvPr>
            <p:ph type="body" sz="quarter" idx="13" hasCustomPrompt="1"/>
          </p:nvPr>
        </p:nvSpPr>
        <p:spPr>
          <a:xfrm>
            <a:off x="7295581"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2" name="Text Placeholder 10">
            <a:extLst>
              <a:ext uri="{FF2B5EF4-FFF2-40B4-BE49-F238E27FC236}">
                <a16:creationId xmlns:a16="http://schemas.microsoft.com/office/drawing/2014/main" id="{36C44B50-DCD8-4661-AE20-1744F5052F2B}"/>
              </a:ext>
            </a:extLst>
          </p:cNvPr>
          <p:cNvSpPr>
            <a:spLocks noGrp="1"/>
          </p:cNvSpPr>
          <p:nvPr>
            <p:ph type="body" sz="quarter" idx="14" hasCustomPrompt="1"/>
          </p:nvPr>
        </p:nvSpPr>
        <p:spPr>
          <a:xfrm>
            <a:off x="9428613"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3" name="Text Placeholder 6">
            <a:extLst>
              <a:ext uri="{FF2B5EF4-FFF2-40B4-BE49-F238E27FC236}">
                <a16:creationId xmlns:a16="http://schemas.microsoft.com/office/drawing/2014/main" id="{C0107EA4-5D36-4C90-97D0-F9F14116BDE7}"/>
              </a:ext>
            </a:extLst>
          </p:cNvPr>
          <p:cNvSpPr>
            <a:spLocks noGrp="1"/>
          </p:cNvSpPr>
          <p:nvPr>
            <p:ph type="body" sz="quarter" idx="19" hasCustomPrompt="1"/>
          </p:nvPr>
        </p:nvSpPr>
        <p:spPr>
          <a:xfrm>
            <a:off x="5162550" y="3429000"/>
            <a:ext cx="1944000" cy="2700000"/>
          </a:xfrm>
          <a:solidFill>
            <a:schemeClr val="bg1"/>
          </a:solidFill>
        </p:spPr>
        <p:txBody>
          <a:bodyPr lIns="0" tIns="1332000" rIns="0" bIns="0"/>
          <a:lstStyle>
            <a:lvl1pPr marL="0" indent="0" algn="ctr">
              <a:buNone/>
              <a:defRPr sz="1600">
                <a:solidFill>
                  <a:schemeClr val="tx1">
                    <a:lumMod val="85000"/>
                    <a:lumOff val="15000"/>
                  </a:schemeClr>
                </a:solidFill>
              </a:defRPr>
            </a:lvl1pPr>
          </a:lstStyle>
          <a:p>
            <a:pPr lvl="0"/>
            <a:r>
              <a:rPr lang="en-US" noProof="0"/>
              <a:t>Item Description</a:t>
            </a:r>
          </a:p>
        </p:txBody>
      </p:sp>
      <p:sp>
        <p:nvSpPr>
          <p:cNvPr id="24" name="Text Placeholder 15">
            <a:extLst>
              <a:ext uri="{FF2B5EF4-FFF2-40B4-BE49-F238E27FC236}">
                <a16:creationId xmlns:a16="http://schemas.microsoft.com/office/drawing/2014/main" id="{CB22D40E-097C-4007-9190-A37498065321}"/>
              </a:ext>
            </a:extLst>
          </p:cNvPr>
          <p:cNvSpPr>
            <a:spLocks noGrp="1"/>
          </p:cNvSpPr>
          <p:nvPr>
            <p:ph type="body" sz="quarter" idx="20" hasCustomPrompt="1"/>
          </p:nvPr>
        </p:nvSpPr>
        <p:spPr>
          <a:xfrm>
            <a:off x="7295356"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5" name="Text Placeholder 18">
            <a:extLst>
              <a:ext uri="{FF2B5EF4-FFF2-40B4-BE49-F238E27FC236}">
                <a16:creationId xmlns:a16="http://schemas.microsoft.com/office/drawing/2014/main" id="{D385A57E-D5E6-4E0A-BE4C-C1B40196AB2B}"/>
              </a:ext>
            </a:extLst>
          </p:cNvPr>
          <p:cNvSpPr>
            <a:spLocks noGrp="1"/>
          </p:cNvSpPr>
          <p:nvPr>
            <p:ph type="body" sz="quarter" idx="21" hasCustomPrompt="1"/>
          </p:nvPr>
        </p:nvSpPr>
        <p:spPr>
          <a:xfrm>
            <a:off x="9428163"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6" name="Picture Placeholder 22">
            <a:extLst>
              <a:ext uri="{FF2B5EF4-FFF2-40B4-BE49-F238E27FC236}">
                <a16:creationId xmlns:a16="http://schemas.microsoft.com/office/drawing/2014/main" id="{3D1BBD84-BA1A-4F7F-BD78-6D42162E33D5}"/>
              </a:ext>
            </a:extLst>
          </p:cNvPr>
          <p:cNvSpPr>
            <a:spLocks noGrp="1"/>
          </p:cNvSpPr>
          <p:nvPr>
            <p:ph type="pic" sz="quarter" idx="22" hasCustomPrompt="1"/>
          </p:nvPr>
        </p:nvSpPr>
        <p:spPr>
          <a:xfrm>
            <a:off x="5648550"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7" name="Picture Placeholder 24">
            <a:extLst>
              <a:ext uri="{FF2B5EF4-FFF2-40B4-BE49-F238E27FC236}">
                <a16:creationId xmlns:a16="http://schemas.microsoft.com/office/drawing/2014/main" id="{75DDD589-ADD5-491E-B180-F1FCDF9ED6A1}"/>
              </a:ext>
            </a:extLst>
          </p:cNvPr>
          <p:cNvSpPr>
            <a:spLocks noGrp="1"/>
          </p:cNvSpPr>
          <p:nvPr>
            <p:ph type="pic" sz="quarter" idx="23" hasCustomPrompt="1"/>
          </p:nvPr>
        </p:nvSpPr>
        <p:spPr>
          <a:xfrm>
            <a:off x="7781581"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8" name="Picture Placeholder 26">
            <a:extLst>
              <a:ext uri="{FF2B5EF4-FFF2-40B4-BE49-F238E27FC236}">
                <a16:creationId xmlns:a16="http://schemas.microsoft.com/office/drawing/2014/main" id="{BFFFDD99-5C1A-4C7C-8FA2-BEA3DB4BA884}"/>
              </a:ext>
            </a:extLst>
          </p:cNvPr>
          <p:cNvSpPr>
            <a:spLocks noGrp="1"/>
          </p:cNvSpPr>
          <p:nvPr>
            <p:ph type="pic" sz="quarter" idx="24" hasCustomPrompt="1"/>
          </p:nvPr>
        </p:nvSpPr>
        <p:spPr>
          <a:xfrm>
            <a:off x="9914613"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9" name="Picture Placeholder 30">
            <a:extLst>
              <a:ext uri="{FF2B5EF4-FFF2-40B4-BE49-F238E27FC236}">
                <a16:creationId xmlns:a16="http://schemas.microsoft.com/office/drawing/2014/main" id="{23C5456C-A352-4CF6-8671-B2572BAD518D}"/>
              </a:ext>
            </a:extLst>
          </p:cNvPr>
          <p:cNvSpPr>
            <a:spLocks noGrp="1"/>
          </p:cNvSpPr>
          <p:nvPr>
            <p:ph type="pic" sz="quarter" idx="25" hasCustomPrompt="1"/>
          </p:nvPr>
        </p:nvSpPr>
        <p:spPr>
          <a:xfrm>
            <a:off x="5648550"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0" name="Picture Placeholder 32">
            <a:extLst>
              <a:ext uri="{FF2B5EF4-FFF2-40B4-BE49-F238E27FC236}">
                <a16:creationId xmlns:a16="http://schemas.microsoft.com/office/drawing/2014/main" id="{C7C33AAD-B12F-4AA1-80BD-D7D3D1304B98}"/>
              </a:ext>
            </a:extLst>
          </p:cNvPr>
          <p:cNvSpPr>
            <a:spLocks noGrp="1"/>
          </p:cNvSpPr>
          <p:nvPr>
            <p:ph type="pic" sz="quarter" idx="26" hasCustomPrompt="1"/>
          </p:nvPr>
        </p:nvSpPr>
        <p:spPr>
          <a:xfrm>
            <a:off x="7781581"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1" name="Picture Placeholder 34">
            <a:extLst>
              <a:ext uri="{FF2B5EF4-FFF2-40B4-BE49-F238E27FC236}">
                <a16:creationId xmlns:a16="http://schemas.microsoft.com/office/drawing/2014/main" id="{E2951AF1-2CE3-48B5-9CF3-7488DCDF3299}"/>
              </a:ext>
            </a:extLst>
          </p:cNvPr>
          <p:cNvSpPr>
            <a:spLocks noGrp="1"/>
          </p:cNvSpPr>
          <p:nvPr>
            <p:ph type="pic" sz="quarter" idx="27" hasCustomPrompt="1"/>
          </p:nvPr>
        </p:nvSpPr>
        <p:spPr>
          <a:xfrm>
            <a:off x="9914613"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Tree>
    <p:extLst>
      <p:ext uri="{BB962C8B-B14F-4D97-AF65-F5344CB8AC3E}">
        <p14:creationId xmlns:p14="http://schemas.microsoft.com/office/powerpoint/2010/main" val="4187982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mbered Bullets in a row">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p>
            <a:r>
              <a:rPr lang="en-US" noProof="0"/>
              <a:t>Click to edit Master title style</a:t>
            </a:r>
          </a:p>
        </p:txBody>
      </p:sp>
      <p:sp>
        <p:nvSpPr>
          <p:cNvPr id="3" name="Content Placeholder 2"/>
          <p:cNvSpPr>
            <a:spLocks noGrp="1"/>
          </p:cNvSpPr>
          <p:nvPr>
            <p:ph idx="1" hasCustomPrompt="1"/>
          </p:nvPr>
        </p:nvSpPr>
        <p:spPr>
          <a:xfrm>
            <a:off x="5162550" y="2019300"/>
            <a:ext cx="1944000" cy="2700000"/>
          </a:xfrm>
          <a:gradFill>
            <a:gsLst>
              <a:gs pos="0">
                <a:schemeClr val="accent1">
                  <a:lumMod val="20000"/>
                  <a:lumOff val="80000"/>
                </a:schemeClr>
              </a:gs>
              <a:gs pos="99000">
                <a:schemeClr val="accent1">
                  <a:lumMod val="20000"/>
                  <a:lumOff val="80000"/>
                </a:schemeClr>
              </a:gs>
              <a:gs pos="100000">
                <a:schemeClr val="accent1"/>
              </a:gs>
            </a:gsLst>
            <a:lin ang="5400000" scaled="1"/>
          </a:gradFill>
        </p:spPr>
        <p:txBody>
          <a:bodyPr lIns="0" tIns="1332000" rIns="0" bIns="0">
            <a:noAutofit/>
          </a:bodyPr>
          <a:lstStyle>
            <a:lvl1pPr marL="0" indent="0" algn="ctr">
              <a:buNone/>
              <a:defRPr sz="1600"/>
            </a:lvl1pPr>
          </a:lstStyle>
          <a:p>
            <a:pPr lvl="0"/>
            <a:r>
              <a:rPr lang="en-US" noProof="0"/>
              <a:t>Event Description</a:t>
            </a:r>
          </a:p>
        </p:txBody>
      </p:sp>
      <p:sp>
        <p:nvSpPr>
          <p:cNvPr id="4" name="Date Placeholder 3"/>
          <p:cNvSpPr>
            <a:spLocks noGrp="1"/>
          </p:cNvSpPr>
          <p:nvPr>
            <p:ph type="dt" sz="half" idx="10"/>
          </p:nvPr>
        </p:nvSpPr>
        <p:spPr/>
        <p:txBody>
          <a:bodyPr/>
          <a:lstStyle/>
          <a:p>
            <a:fld id="{54919B67-2563-3544-8019-B2D766585AE6}" type="datetime1">
              <a:rPr lang="en-US" noProof="0" smtClean="0"/>
              <a:t>5/7/2019</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9" name="Text Placeholder 8">
            <a:extLst>
              <a:ext uri="{FF2B5EF4-FFF2-40B4-BE49-F238E27FC236}">
                <a16:creationId xmlns:a16="http://schemas.microsoft.com/office/drawing/2014/main" id="{617748B7-E5B4-4481-8BBD-FA336F544D66}"/>
              </a:ext>
            </a:extLst>
          </p:cNvPr>
          <p:cNvSpPr>
            <a:spLocks noGrp="1"/>
          </p:cNvSpPr>
          <p:nvPr>
            <p:ph type="body" sz="quarter" idx="13" hasCustomPrompt="1"/>
          </p:nvPr>
        </p:nvSpPr>
        <p:spPr>
          <a:xfrm>
            <a:off x="7295806" y="2019300"/>
            <a:ext cx="1943100" cy="2700000"/>
          </a:xfrm>
          <a:gradFill>
            <a:gsLst>
              <a:gs pos="0">
                <a:schemeClr val="accent3">
                  <a:lumMod val="20000"/>
                  <a:lumOff val="80000"/>
                </a:schemeClr>
              </a:gs>
              <a:gs pos="99000">
                <a:schemeClr val="accent3">
                  <a:lumMod val="20000"/>
                  <a:lumOff val="80000"/>
                </a:schemeClr>
              </a:gs>
              <a:gs pos="100000">
                <a:schemeClr val="accent3"/>
              </a:gs>
            </a:gsLst>
            <a:lin ang="5400000" scaled="1"/>
          </a:gradFill>
        </p:spPr>
        <p:txBody>
          <a:bodyPr lIns="0" tIns="1332000" rIns="0" bIns="0">
            <a:noAutofit/>
          </a:bodyPr>
          <a:lstStyle>
            <a:lvl1pPr marL="0" indent="0" algn="ctr">
              <a:buNone/>
              <a:defRPr sz="1600"/>
            </a:lvl1pPr>
          </a:lstStyle>
          <a:p>
            <a:pPr lvl="0"/>
            <a:r>
              <a:rPr lang="en-US" noProof="0"/>
              <a:t>Event Description</a:t>
            </a:r>
          </a:p>
        </p:txBody>
      </p:sp>
      <p:sp>
        <p:nvSpPr>
          <p:cNvPr id="11" name="Text Placeholder 10">
            <a:extLst>
              <a:ext uri="{FF2B5EF4-FFF2-40B4-BE49-F238E27FC236}">
                <a16:creationId xmlns:a16="http://schemas.microsoft.com/office/drawing/2014/main" id="{47DBBB1B-8761-455D-AD09-0A48C1ED27E0}"/>
              </a:ext>
            </a:extLst>
          </p:cNvPr>
          <p:cNvSpPr>
            <a:spLocks noGrp="1"/>
          </p:cNvSpPr>
          <p:nvPr>
            <p:ph type="body" sz="quarter" idx="14" hasCustomPrompt="1"/>
          </p:nvPr>
        </p:nvSpPr>
        <p:spPr>
          <a:xfrm>
            <a:off x="9428163" y="2019300"/>
            <a:ext cx="1943100" cy="2700000"/>
          </a:xfrm>
          <a:gradFill>
            <a:gsLst>
              <a:gs pos="0">
                <a:schemeClr val="accent5">
                  <a:lumMod val="20000"/>
                  <a:lumOff val="80000"/>
                </a:schemeClr>
              </a:gs>
              <a:gs pos="99000">
                <a:schemeClr val="accent5">
                  <a:lumMod val="20000"/>
                  <a:lumOff val="80000"/>
                </a:schemeClr>
              </a:gs>
              <a:gs pos="100000">
                <a:schemeClr val="accent5"/>
              </a:gs>
            </a:gsLst>
            <a:lin ang="5400000" scaled="1"/>
          </a:gradFill>
        </p:spPr>
        <p:txBody>
          <a:bodyPr lIns="0" tIns="1332000" rIns="0" bIns="0">
            <a:noAutofit/>
          </a:bodyPr>
          <a:lstStyle>
            <a:lvl1pPr marL="0" indent="0" algn="ctr">
              <a:buNone/>
              <a:defRPr sz="1600"/>
            </a:lvl1pPr>
          </a:lstStyle>
          <a:p>
            <a:pPr lvl="0"/>
            <a:r>
              <a:rPr lang="en-US" noProof="0"/>
              <a:t>Event Description</a:t>
            </a:r>
          </a:p>
        </p:txBody>
      </p:sp>
      <p:sp>
        <p:nvSpPr>
          <p:cNvPr id="13" name="Text Placeholder 12">
            <a:extLst>
              <a:ext uri="{FF2B5EF4-FFF2-40B4-BE49-F238E27FC236}">
                <a16:creationId xmlns:a16="http://schemas.microsoft.com/office/drawing/2014/main" id="{701A7388-8628-470F-82E9-729C86AAFDC5}"/>
              </a:ext>
            </a:extLst>
          </p:cNvPr>
          <p:cNvSpPr>
            <a:spLocks noGrp="1"/>
          </p:cNvSpPr>
          <p:nvPr>
            <p:ph type="body" sz="quarter" idx="15" hasCustomPrompt="1"/>
          </p:nvPr>
        </p:nvSpPr>
        <p:spPr>
          <a:xfrm>
            <a:off x="5720550" y="2324100"/>
            <a:ext cx="828000" cy="828000"/>
          </a:xfrm>
          <a:prstGeom prst="ellipse">
            <a:avLst/>
          </a:prstGeom>
          <a:solidFill>
            <a:schemeClr val="tx1">
              <a:lumMod val="85000"/>
              <a:lumOff val="15000"/>
            </a:schemeClr>
          </a:solidFill>
        </p:spPr>
        <p:txBody>
          <a:bodyPr lIns="0" tIns="0" rIns="0" bIns="0" anchor="ctr">
            <a:noAutofit/>
          </a:bodyPr>
          <a:lstStyle>
            <a:lvl1pPr marL="0" indent="0" algn="ctr">
              <a:lnSpc>
                <a:spcPct val="100000"/>
              </a:lnSpc>
              <a:buNone/>
              <a:defRPr sz="2000" i="1">
                <a:solidFill>
                  <a:schemeClr val="bg1"/>
                </a:solidFill>
                <a:latin typeface="+mj-lt"/>
              </a:defRPr>
            </a:lvl1pPr>
          </a:lstStyle>
          <a:p>
            <a:pPr lvl="0"/>
            <a:r>
              <a:rPr lang="en-US" noProof="0"/>
              <a:t>1</a:t>
            </a:r>
          </a:p>
        </p:txBody>
      </p:sp>
      <p:sp>
        <p:nvSpPr>
          <p:cNvPr id="15" name="Text Placeholder 14">
            <a:extLst>
              <a:ext uri="{FF2B5EF4-FFF2-40B4-BE49-F238E27FC236}">
                <a16:creationId xmlns:a16="http://schemas.microsoft.com/office/drawing/2014/main" id="{CAE5D4FA-2556-4640-8793-063247AA272E}"/>
              </a:ext>
            </a:extLst>
          </p:cNvPr>
          <p:cNvSpPr>
            <a:spLocks noGrp="1"/>
          </p:cNvSpPr>
          <p:nvPr>
            <p:ph type="body" sz="quarter" idx="16" hasCustomPrompt="1"/>
          </p:nvPr>
        </p:nvSpPr>
        <p:spPr>
          <a:xfrm>
            <a:off x="7853356" y="2324100"/>
            <a:ext cx="828000" cy="828000"/>
          </a:xfrm>
          <a:prstGeom prst="ellipse">
            <a:avLst/>
          </a:prstGeom>
          <a:solidFill>
            <a:schemeClr val="tx1">
              <a:lumMod val="85000"/>
              <a:lumOff val="15000"/>
            </a:schemeClr>
          </a:solidFill>
        </p:spPr>
        <p:txBody>
          <a:bodyPr lIns="0" tIns="0" rIns="0" bIns="0" anchor="ctr"/>
          <a:lstStyle>
            <a:lvl1pPr marL="0" indent="0" algn="ctr">
              <a:buNone/>
              <a:defRPr i="1">
                <a:solidFill>
                  <a:schemeClr val="bg1"/>
                </a:solidFill>
                <a:latin typeface="+mj-lt"/>
              </a:defRPr>
            </a:lvl1pPr>
          </a:lstStyle>
          <a:p>
            <a:pPr lvl="0"/>
            <a:r>
              <a:rPr lang="en-US" noProof="0"/>
              <a:t>2</a:t>
            </a:r>
          </a:p>
        </p:txBody>
      </p:sp>
      <p:sp>
        <p:nvSpPr>
          <p:cNvPr id="17" name="Text Placeholder 16">
            <a:extLst>
              <a:ext uri="{FF2B5EF4-FFF2-40B4-BE49-F238E27FC236}">
                <a16:creationId xmlns:a16="http://schemas.microsoft.com/office/drawing/2014/main" id="{8379251E-EDF2-4AC5-AB5B-C1FD66A9D6F3}"/>
              </a:ext>
            </a:extLst>
          </p:cNvPr>
          <p:cNvSpPr>
            <a:spLocks noGrp="1"/>
          </p:cNvSpPr>
          <p:nvPr>
            <p:ph type="body" sz="quarter" idx="17" hasCustomPrompt="1"/>
          </p:nvPr>
        </p:nvSpPr>
        <p:spPr>
          <a:xfrm>
            <a:off x="9985713" y="2324100"/>
            <a:ext cx="828000" cy="828000"/>
          </a:xfrm>
          <a:prstGeom prst="ellipse">
            <a:avLst/>
          </a:prstGeom>
          <a:solidFill>
            <a:schemeClr val="tx1">
              <a:lumMod val="85000"/>
              <a:lumOff val="15000"/>
            </a:schemeClr>
          </a:solidFill>
        </p:spPr>
        <p:txBody>
          <a:bodyPr lIns="0" tIns="0" rIns="0" bIns="0" anchor="ctr"/>
          <a:lstStyle>
            <a:lvl1pPr marL="0" indent="0" algn="ctr">
              <a:buNone/>
              <a:defRPr i="1">
                <a:solidFill>
                  <a:schemeClr val="bg1"/>
                </a:solidFill>
                <a:latin typeface="+mj-lt"/>
              </a:defRPr>
            </a:lvl1pPr>
          </a:lstStyle>
          <a:p>
            <a:pPr lvl="0"/>
            <a:r>
              <a:rPr lang="en-US" noProof="0"/>
              <a:t>3</a:t>
            </a:r>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1316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5/7/2019</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391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6 Image / Icon Bullets">
    <p:bg>
      <p:bgPr>
        <a:solidFill>
          <a:schemeClr val="bg2"/>
        </a:solidFill>
        <a:effectLst/>
      </p:bgPr>
    </p:bg>
    <p:spTree>
      <p:nvGrpSpPr>
        <p:cNvPr id="1" name=""/>
        <p:cNvGrpSpPr/>
        <p:nvPr/>
      </p:nvGrpSpPr>
      <p:grpSpPr>
        <a:xfrm>
          <a:off x="0" y="0"/>
          <a:ext cx="0" cy="0"/>
          <a:chOff x="0" y="0"/>
          <a:chExt cx="0" cy="0"/>
        </a:xfrm>
      </p:grpSpPr>
      <p:sp>
        <p:nvSpPr>
          <p:cNvPr id="9" name="Freeform 6" title="Page Number Shape">
            <a:extLst>
              <a:ext uri="{FF2B5EF4-FFF2-40B4-BE49-F238E27FC236}">
                <a16:creationId xmlns:a16="http://schemas.microsoft.com/office/drawing/2014/main" id="{4C028BF1-8F7F-4E8E-9D47-05D46323E336}"/>
              </a:ext>
            </a:extLst>
          </p:cNvPr>
          <p:cNvSpPr/>
          <p:nvPr userDrawn="1"/>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solidFill>
          <a:ln w="0">
            <a:noFill/>
            <a:prstDash val="solid"/>
            <a:round/>
            <a:headEnd/>
            <a:tailEnd/>
          </a:ln>
        </p:spPr>
      </p:sp>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F8F1C92E-34EF-7443-98EE-55EB64C2F5FD}" type="datetime1">
              <a:rPr lang="en-US" noProof="0" smtClean="0"/>
              <a:t>5/7/2019</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5D7203A2-76F7-4D98-BFEB-C48DDC3E5C6C}"/>
              </a:ext>
            </a:extLst>
          </p:cNvPr>
          <p:cNvSpPr>
            <a:spLocks noGrp="1"/>
          </p:cNvSpPr>
          <p:nvPr>
            <p:ph idx="1" hasCustomPrompt="1"/>
          </p:nvPr>
        </p:nvSpPr>
        <p:spPr>
          <a:xfrm>
            <a:off x="5162550"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1" name="Text Placeholder 8">
            <a:extLst>
              <a:ext uri="{FF2B5EF4-FFF2-40B4-BE49-F238E27FC236}">
                <a16:creationId xmlns:a16="http://schemas.microsoft.com/office/drawing/2014/main" id="{333FF03C-99D8-472E-A74F-87D3B5A5696D}"/>
              </a:ext>
            </a:extLst>
          </p:cNvPr>
          <p:cNvSpPr>
            <a:spLocks noGrp="1"/>
          </p:cNvSpPr>
          <p:nvPr>
            <p:ph type="body" sz="quarter" idx="13" hasCustomPrompt="1"/>
          </p:nvPr>
        </p:nvSpPr>
        <p:spPr>
          <a:xfrm>
            <a:off x="7295581"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2" name="Text Placeholder 10">
            <a:extLst>
              <a:ext uri="{FF2B5EF4-FFF2-40B4-BE49-F238E27FC236}">
                <a16:creationId xmlns:a16="http://schemas.microsoft.com/office/drawing/2014/main" id="{982C482D-2EED-4942-A5D4-D8A794C2486A}"/>
              </a:ext>
            </a:extLst>
          </p:cNvPr>
          <p:cNvSpPr>
            <a:spLocks noGrp="1"/>
          </p:cNvSpPr>
          <p:nvPr>
            <p:ph type="body" sz="quarter" idx="14" hasCustomPrompt="1"/>
          </p:nvPr>
        </p:nvSpPr>
        <p:spPr>
          <a:xfrm>
            <a:off x="9428613"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7" name="Text Placeholder 6">
            <a:extLst>
              <a:ext uri="{FF2B5EF4-FFF2-40B4-BE49-F238E27FC236}">
                <a16:creationId xmlns:a16="http://schemas.microsoft.com/office/drawing/2014/main" id="{51D4C5CB-E26D-42D3-B242-792D37C5074D}"/>
              </a:ext>
            </a:extLst>
          </p:cNvPr>
          <p:cNvSpPr>
            <a:spLocks noGrp="1"/>
          </p:cNvSpPr>
          <p:nvPr>
            <p:ph type="body" sz="quarter" idx="19" hasCustomPrompt="1"/>
          </p:nvPr>
        </p:nvSpPr>
        <p:spPr>
          <a:xfrm>
            <a:off x="5162550" y="3429000"/>
            <a:ext cx="1944000" cy="2700000"/>
          </a:xfrm>
          <a:solidFill>
            <a:schemeClr val="bg1"/>
          </a:solidFill>
        </p:spPr>
        <p:txBody>
          <a:bodyPr lIns="0" tIns="1332000" rIns="0" bIns="0"/>
          <a:lstStyle>
            <a:lvl1pPr marL="0" indent="0" algn="ctr">
              <a:buNone/>
              <a:defRPr sz="1600">
                <a:solidFill>
                  <a:schemeClr val="tx1">
                    <a:lumMod val="85000"/>
                    <a:lumOff val="15000"/>
                  </a:schemeClr>
                </a:solidFill>
              </a:defRPr>
            </a:lvl1pPr>
          </a:lstStyle>
          <a:p>
            <a:pPr lvl="0"/>
            <a:r>
              <a:rPr lang="en-US" noProof="0"/>
              <a:t>Item Description</a:t>
            </a:r>
          </a:p>
        </p:txBody>
      </p:sp>
      <p:sp>
        <p:nvSpPr>
          <p:cNvPr id="16" name="Text Placeholder 15">
            <a:extLst>
              <a:ext uri="{FF2B5EF4-FFF2-40B4-BE49-F238E27FC236}">
                <a16:creationId xmlns:a16="http://schemas.microsoft.com/office/drawing/2014/main" id="{8F1F9D8C-5E2A-414E-9E1D-AB7DF4824DB3}"/>
              </a:ext>
            </a:extLst>
          </p:cNvPr>
          <p:cNvSpPr>
            <a:spLocks noGrp="1"/>
          </p:cNvSpPr>
          <p:nvPr>
            <p:ph type="body" sz="quarter" idx="20" hasCustomPrompt="1"/>
          </p:nvPr>
        </p:nvSpPr>
        <p:spPr>
          <a:xfrm>
            <a:off x="7295356"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9" name="Text Placeholder 18">
            <a:extLst>
              <a:ext uri="{FF2B5EF4-FFF2-40B4-BE49-F238E27FC236}">
                <a16:creationId xmlns:a16="http://schemas.microsoft.com/office/drawing/2014/main" id="{571AC612-4E8C-42E2-88EB-DB98E2791D0C}"/>
              </a:ext>
            </a:extLst>
          </p:cNvPr>
          <p:cNvSpPr>
            <a:spLocks noGrp="1"/>
          </p:cNvSpPr>
          <p:nvPr>
            <p:ph type="body" sz="quarter" idx="21" hasCustomPrompt="1"/>
          </p:nvPr>
        </p:nvSpPr>
        <p:spPr>
          <a:xfrm>
            <a:off x="9428163"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3" name="Picture Placeholder 22">
            <a:extLst>
              <a:ext uri="{FF2B5EF4-FFF2-40B4-BE49-F238E27FC236}">
                <a16:creationId xmlns:a16="http://schemas.microsoft.com/office/drawing/2014/main" id="{2AA95DF8-549D-4CA3-8E1A-D2DEB8CF4608}"/>
              </a:ext>
            </a:extLst>
          </p:cNvPr>
          <p:cNvSpPr>
            <a:spLocks noGrp="1"/>
          </p:cNvSpPr>
          <p:nvPr>
            <p:ph type="pic" sz="quarter" idx="22" hasCustomPrompt="1"/>
          </p:nvPr>
        </p:nvSpPr>
        <p:spPr>
          <a:xfrm>
            <a:off x="5648550"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5" name="Picture Placeholder 24">
            <a:extLst>
              <a:ext uri="{FF2B5EF4-FFF2-40B4-BE49-F238E27FC236}">
                <a16:creationId xmlns:a16="http://schemas.microsoft.com/office/drawing/2014/main" id="{AA78BAAC-8764-4AFE-9AC1-DF47930B46EB}"/>
              </a:ext>
            </a:extLst>
          </p:cNvPr>
          <p:cNvSpPr>
            <a:spLocks noGrp="1"/>
          </p:cNvSpPr>
          <p:nvPr>
            <p:ph type="pic" sz="quarter" idx="23" hasCustomPrompt="1"/>
          </p:nvPr>
        </p:nvSpPr>
        <p:spPr>
          <a:xfrm>
            <a:off x="7781581"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7" name="Picture Placeholder 26">
            <a:extLst>
              <a:ext uri="{FF2B5EF4-FFF2-40B4-BE49-F238E27FC236}">
                <a16:creationId xmlns:a16="http://schemas.microsoft.com/office/drawing/2014/main" id="{88491EA9-E431-4D48-BD30-3BA8FACC97F2}"/>
              </a:ext>
            </a:extLst>
          </p:cNvPr>
          <p:cNvSpPr>
            <a:spLocks noGrp="1"/>
          </p:cNvSpPr>
          <p:nvPr>
            <p:ph type="pic" sz="quarter" idx="24" hasCustomPrompt="1"/>
          </p:nvPr>
        </p:nvSpPr>
        <p:spPr>
          <a:xfrm>
            <a:off x="9914613"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1" name="Picture Placeholder 30">
            <a:extLst>
              <a:ext uri="{FF2B5EF4-FFF2-40B4-BE49-F238E27FC236}">
                <a16:creationId xmlns:a16="http://schemas.microsoft.com/office/drawing/2014/main" id="{130F713C-752D-4C1A-89AB-638A7DAF60A8}"/>
              </a:ext>
            </a:extLst>
          </p:cNvPr>
          <p:cNvSpPr>
            <a:spLocks noGrp="1"/>
          </p:cNvSpPr>
          <p:nvPr>
            <p:ph type="pic" sz="quarter" idx="25" hasCustomPrompt="1"/>
          </p:nvPr>
        </p:nvSpPr>
        <p:spPr>
          <a:xfrm>
            <a:off x="5648550"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3" name="Picture Placeholder 32">
            <a:extLst>
              <a:ext uri="{FF2B5EF4-FFF2-40B4-BE49-F238E27FC236}">
                <a16:creationId xmlns:a16="http://schemas.microsoft.com/office/drawing/2014/main" id="{EDF00299-5001-4927-B344-D4AE0D5F0393}"/>
              </a:ext>
            </a:extLst>
          </p:cNvPr>
          <p:cNvSpPr>
            <a:spLocks noGrp="1"/>
          </p:cNvSpPr>
          <p:nvPr>
            <p:ph type="pic" sz="quarter" idx="26" hasCustomPrompt="1"/>
          </p:nvPr>
        </p:nvSpPr>
        <p:spPr>
          <a:xfrm>
            <a:off x="7781581"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5" name="Picture Placeholder 34">
            <a:extLst>
              <a:ext uri="{FF2B5EF4-FFF2-40B4-BE49-F238E27FC236}">
                <a16:creationId xmlns:a16="http://schemas.microsoft.com/office/drawing/2014/main" id="{4CBE51A8-3BCA-490E-93CB-B70BBCCD9671}"/>
              </a:ext>
            </a:extLst>
          </p:cNvPr>
          <p:cNvSpPr>
            <a:spLocks noGrp="1"/>
          </p:cNvSpPr>
          <p:nvPr>
            <p:ph type="pic" sz="quarter" idx="27" hasCustomPrompt="1"/>
          </p:nvPr>
        </p:nvSpPr>
        <p:spPr>
          <a:xfrm>
            <a:off x="9914613"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Tree>
    <p:extLst>
      <p:ext uri="{BB962C8B-B14F-4D97-AF65-F5344CB8AC3E}">
        <p14:creationId xmlns:p14="http://schemas.microsoft.com/office/powerpoint/2010/main" val="1232522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 Medium Photos with Descriptions">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hasCustomPrompt="1"/>
          </p:nvPr>
        </p:nvSpPr>
        <p:spPr>
          <a:xfrm>
            <a:off x="762000" y="2831932"/>
            <a:ext cx="3833906" cy="1562638"/>
          </a:xfrm>
        </p:spPr>
        <p:txBody>
          <a:bodyPr anchor="b"/>
          <a:lstStyle>
            <a:lvl1pPr>
              <a:defRPr/>
            </a:lvl1pPr>
          </a:lstStyle>
          <a:p>
            <a:r>
              <a:rPr lang="en-US" noProof="0"/>
              <a:t>Click to edit your title</a:t>
            </a:r>
          </a:p>
        </p:txBody>
      </p:sp>
      <p:sp>
        <p:nvSpPr>
          <p:cNvPr id="4" name="Date Placeholder 3"/>
          <p:cNvSpPr>
            <a:spLocks noGrp="1"/>
          </p:cNvSpPr>
          <p:nvPr>
            <p:ph type="dt" sz="half" idx="10"/>
          </p:nvPr>
        </p:nvSpPr>
        <p:spPr/>
        <p:txBody>
          <a:bodyPr/>
          <a:lstStyle/>
          <a:p>
            <a:fld id="{4176DA4A-63D4-BC43-9B38-53D06F7CC9C4}" type="datetime1">
              <a:rPr lang="en-US" noProof="0" smtClean="0"/>
              <a:t>5/7/2019</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4573117"/>
            <a:ext cx="3842550" cy="1178396"/>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4EDDE9BC-8D20-403B-A5FE-C277A3515DE4}"/>
              </a:ext>
            </a:extLst>
          </p:cNvPr>
          <p:cNvSpPr>
            <a:spLocks noGrp="1"/>
          </p:cNvSpPr>
          <p:nvPr>
            <p:ph type="pic" sz="quarter" idx="19" hasCustomPrompt="1"/>
          </p:nvPr>
        </p:nvSpPr>
        <p:spPr>
          <a:xfrm>
            <a:off x="2424736" y="482857"/>
            <a:ext cx="2179814" cy="2179814"/>
          </a:xfrm>
          <a:prstGeom prst="ellipse">
            <a:avLst/>
          </a:prstGeom>
          <a:solidFill>
            <a:schemeClr val="bg1">
              <a:lumMod val="95000"/>
            </a:schemeClr>
          </a:solidFill>
        </p:spPr>
        <p:txBody>
          <a:bodyPr anchor="ctr"/>
          <a:lstStyle>
            <a:lvl1pPr marL="0" indent="0" algn="ctr">
              <a:buNone/>
              <a:defRPr i="1"/>
            </a:lvl1pPr>
          </a:lstStyle>
          <a:p>
            <a:r>
              <a:rPr lang="en-US" noProof="0"/>
              <a:t>Insert Portrait Photo</a:t>
            </a:r>
          </a:p>
        </p:txBody>
      </p:sp>
      <p:sp>
        <p:nvSpPr>
          <p:cNvPr id="19" name="Content Placeholder 2">
            <a:extLst>
              <a:ext uri="{FF2B5EF4-FFF2-40B4-BE49-F238E27FC236}">
                <a16:creationId xmlns:a16="http://schemas.microsoft.com/office/drawing/2014/main" id="{2BF5E186-AFA1-42AA-AE51-CF3AC059F0FB}"/>
              </a:ext>
            </a:extLst>
          </p:cNvPr>
          <p:cNvSpPr>
            <a:spLocks noGrp="1"/>
          </p:cNvSpPr>
          <p:nvPr>
            <p:ph idx="1" hasCustomPrompt="1"/>
          </p:nvPr>
        </p:nvSpPr>
        <p:spPr>
          <a:xfrm>
            <a:off x="5162550" y="559678"/>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2" name="Text Placeholder 8">
            <a:extLst>
              <a:ext uri="{FF2B5EF4-FFF2-40B4-BE49-F238E27FC236}">
                <a16:creationId xmlns:a16="http://schemas.microsoft.com/office/drawing/2014/main" id="{C860CCD0-F268-4994-9434-F0E0132A4E53}"/>
              </a:ext>
            </a:extLst>
          </p:cNvPr>
          <p:cNvSpPr>
            <a:spLocks noGrp="1"/>
          </p:cNvSpPr>
          <p:nvPr>
            <p:ph type="body" sz="quarter" idx="13" hasCustomPrompt="1"/>
          </p:nvPr>
        </p:nvSpPr>
        <p:spPr>
          <a:xfrm>
            <a:off x="7295581" y="559678"/>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3" name="Text Placeholder 10">
            <a:extLst>
              <a:ext uri="{FF2B5EF4-FFF2-40B4-BE49-F238E27FC236}">
                <a16:creationId xmlns:a16="http://schemas.microsoft.com/office/drawing/2014/main" id="{28D5E220-4F6C-4A47-9F47-4CA88EA230DF}"/>
              </a:ext>
            </a:extLst>
          </p:cNvPr>
          <p:cNvSpPr>
            <a:spLocks noGrp="1"/>
          </p:cNvSpPr>
          <p:nvPr>
            <p:ph type="body" sz="quarter" idx="14" hasCustomPrompt="1"/>
          </p:nvPr>
        </p:nvSpPr>
        <p:spPr>
          <a:xfrm>
            <a:off x="9428613" y="559678"/>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4" name="Text Placeholder 6">
            <a:extLst>
              <a:ext uri="{FF2B5EF4-FFF2-40B4-BE49-F238E27FC236}">
                <a16:creationId xmlns:a16="http://schemas.microsoft.com/office/drawing/2014/main" id="{1DFEF73A-C0FC-4A4C-8342-991CEFF532E2}"/>
              </a:ext>
            </a:extLst>
          </p:cNvPr>
          <p:cNvSpPr>
            <a:spLocks noGrp="1"/>
          </p:cNvSpPr>
          <p:nvPr>
            <p:ph type="body" sz="quarter" idx="20" hasCustomPrompt="1"/>
          </p:nvPr>
        </p:nvSpPr>
        <p:spPr>
          <a:xfrm>
            <a:off x="5162550" y="3429000"/>
            <a:ext cx="1944000" cy="2700000"/>
          </a:xfrm>
          <a:solidFill>
            <a:schemeClr val="bg1"/>
          </a:solidFill>
        </p:spPr>
        <p:txBody>
          <a:bodyPr lIns="0" tIns="1944000" rIns="0" bIns="72000" anchor="ctr"/>
          <a:lstStyle>
            <a:lvl1pPr marL="0" indent="0" algn="ctr">
              <a:buNone/>
              <a:defRPr sz="1600">
                <a:solidFill>
                  <a:schemeClr val="tx1">
                    <a:lumMod val="85000"/>
                    <a:lumOff val="15000"/>
                  </a:schemeClr>
                </a:solidFill>
              </a:defRPr>
            </a:lvl1pPr>
          </a:lstStyle>
          <a:p>
            <a:pPr lvl="0"/>
            <a:r>
              <a:rPr lang="en-US" noProof="0"/>
              <a:t>Item Description</a:t>
            </a:r>
          </a:p>
        </p:txBody>
      </p:sp>
      <p:sp>
        <p:nvSpPr>
          <p:cNvPr id="25" name="Text Placeholder 15">
            <a:extLst>
              <a:ext uri="{FF2B5EF4-FFF2-40B4-BE49-F238E27FC236}">
                <a16:creationId xmlns:a16="http://schemas.microsoft.com/office/drawing/2014/main" id="{E60572FB-0574-4BE3-9637-7CA7B5ACA8DE}"/>
              </a:ext>
            </a:extLst>
          </p:cNvPr>
          <p:cNvSpPr>
            <a:spLocks noGrp="1"/>
          </p:cNvSpPr>
          <p:nvPr>
            <p:ph type="body" sz="quarter" idx="21" hasCustomPrompt="1"/>
          </p:nvPr>
        </p:nvSpPr>
        <p:spPr>
          <a:xfrm>
            <a:off x="7295356" y="3429000"/>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6" name="Text Placeholder 18">
            <a:extLst>
              <a:ext uri="{FF2B5EF4-FFF2-40B4-BE49-F238E27FC236}">
                <a16:creationId xmlns:a16="http://schemas.microsoft.com/office/drawing/2014/main" id="{155E2FBC-2458-49C4-B75C-CAEAC6D9F10F}"/>
              </a:ext>
            </a:extLst>
          </p:cNvPr>
          <p:cNvSpPr>
            <a:spLocks noGrp="1"/>
          </p:cNvSpPr>
          <p:nvPr>
            <p:ph type="body" sz="quarter" idx="22" hasCustomPrompt="1"/>
          </p:nvPr>
        </p:nvSpPr>
        <p:spPr>
          <a:xfrm>
            <a:off x="9428163" y="3429000"/>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7" name="Picture Placeholder 22">
            <a:extLst>
              <a:ext uri="{FF2B5EF4-FFF2-40B4-BE49-F238E27FC236}">
                <a16:creationId xmlns:a16="http://schemas.microsoft.com/office/drawing/2014/main" id="{844B1DAB-161E-44A0-9E15-DA816B46A48E}"/>
              </a:ext>
            </a:extLst>
          </p:cNvPr>
          <p:cNvSpPr>
            <a:spLocks noGrp="1"/>
          </p:cNvSpPr>
          <p:nvPr>
            <p:ph type="pic" sz="quarter" idx="23" hasCustomPrompt="1"/>
          </p:nvPr>
        </p:nvSpPr>
        <p:spPr>
          <a:xfrm>
            <a:off x="5234550" y="647388"/>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8" name="Picture Placeholder 24">
            <a:extLst>
              <a:ext uri="{FF2B5EF4-FFF2-40B4-BE49-F238E27FC236}">
                <a16:creationId xmlns:a16="http://schemas.microsoft.com/office/drawing/2014/main" id="{8811849A-335B-47C0-980E-357EE8C4BCC2}"/>
              </a:ext>
            </a:extLst>
          </p:cNvPr>
          <p:cNvSpPr>
            <a:spLocks noGrp="1"/>
          </p:cNvSpPr>
          <p:nvPr>
            <p:ph type="pic" sz="quarter" idx="24" hasCustomPrompt="1"/>
          </p:nvPr>
        </p:nvSpPr>
        <p:spPr>
          <a:xfrm>
            <a:off x="7367581" y="647388"/>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9" name="Picture Placeholder 26">
            <a:extLst>
              <a:ext uri="{FF2B5EF4-FFF2-40B4-BE49-F238E27FC236}">
                <a16:creationId xmlns:a16="http://schemas.microsoft.com/office/drawing/2014/main" id="{E1254A81-6A51-429E-91AC-6B4CADA71DC5}"/>
              </a:ext>
            </a:extLst>
          </p:cNvPr>
          <p:cNvSpPr>
            <a:spLocks noGrp="1"/>
          </p:cNvSpPr>
          <p:nvPr>
            <p:ph type="pic" sz="quarter" idx="25" hasCustomPrompt="1"/>
          </p:nvPr>
        </p:nvSpPr>
        <p:spPr>
          <a:xfrm>
            <a:off x="9500613" y="647388"/>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0" name="Picture Placeholder 30">
            <a:extLst>
              <a:ext uri="{FF2B5EF4-FFF2-40B4-BE49-F238E27FC236}">
                <a16:creationId xmlns:a16="http://schemas.microsoft.com/office/drawing/2014/main" id="{64053090-461C-448F-9705-7FEE78A41337}"/>
              </a:ext>
            </a:extLst>
          </p:cNvPr>
          <p:cNvSpPr>
            <a:spLocks noGrp="1"/>
          </p:cNvSpPr>
          <p:nvPr>
            <p:ph type="pic" sz="quarter" idx="26" hasCustomPrompt="1"/>
          </p:nvPr>
        </p:nvSpPr>
        <p:spPr>
          <a:xfrm>
            <a:off x="5234550" y="3516711"/>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1" name="Picture Placeholder 32">
            <a:extLst>
              <a:ext uri="{FF2B5EF4-FFF2-40B4-BE49-F238E27FC236}">
                <a16:creationId xmlns:a16="http://schemas.microsoft.com/office/drawing/2014/main" id="{7AD2F7CB-CFE4-4C72-864A-D00C1CEAA23D}"/>
              </a:ext>
            </a:extLst>
          </p:cNvPr>
          <p:cNvSpPr>
            <a:spLocks noGrp="1"/>
          </p:cNvSpPr>
          <p:nvPr>
            <p:ph type="pic" sz="quarter" idx="27" hasCustomPrompt="1"/>
          </p:nvPr>
        </p:nvSpPr>
        <p:spPr>
          <a:xfrm>
            <a:off x="7367581" y="3516711"/>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2" name="Picture Placeholder 34">
            <a:extLst>
              <a:ext uri="{FF2B5EF4-FFF2-40B4-BE49-F238E27FC236}">
                <a16:creationId xmlns:a16="http://schemas.microsoft.com/office/drawing/2014/main" id="{CCA07CA3-C8D4-41EA-A0FB-74E1A4770398}"/>
              </a:ext>
            </a:extLst>
          </p:cNvPr>
          <p:cNvSpPr>
            <a:spLocks noGrp="1"/>
          </p:cNvSpPr>
          <p:nvPr>
            <p:ph type="pic" sz="quarter" idx="28" hasCustomPrompt="1"/>
          </p:nvPr>
        </p:nvSpPr>
        <p:spPr>
          <a:xfrm>
            <a:off x="9500163" y="3516711"/>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Tree>
    <p:extLst>
      <p:ext uri="{BB962C8B-B14F-4D97-AF65-F5344CB8AC3E}">
        <p14:creationId xmlns:p14="http://schemas.microsoft.com/office/powerpoint/2010/main" val="1108071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ctrTitle"/>
          </p:nvPr>
        </p:nvSpPr>
        <p:spPr>
          <a:xfrm>
            <a:off x="5747656" y="1264197"/>
            <a:ext cx="5670487" cy="4268965"/>
          </a:xfrm>
        </p:spPr>
        <p:txBody>
          <a:bodyPr anchor="ctr">
            <a:normAutofit/>
          </a:bodyPr>
          <a:lstStyle>
            <a:lvl1pPr algn="l">
              <a:lnSpc>
                <a:spcPct val="85000"/>
              </a:lnSpc>
              <a:defRPr sz="600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667666" y="4151085"/>
            <a:ext cx="4633806" cy="1591181"/>
          </a:xfrm>
        </p:spPr>
        <p:txBody>
          <a:bodyPr anchor="b">
            <a:noAutofit/>
          </a:bodyPr>
          <a:lstStyle>
            <a:lvl1pPr marL="0" indent="0" algn="r">
              <a:lnSpc>
                <a:spcPct val="100000"/>
              </a:lnSpc>
              <a:spcBef>
                <a:spcPts val="0"/>
              </a:spcBef>
              <a:buNone/>
              <a:defRPr sz="23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9" name="Straight Connector 8" title="Verticle Rule Line"/>
          <p:cNvCxnSpPr>
            <a:cxnSpLocks/>
          </p:cNvCxnSpPr>
          <p:nvPr/>
        </p:nvCxnSpPr>
        <p:spPr>
          <a:xfrm>
            <a:off x="5524563" y="1115733"/>
            <a:ext cx="0" cy="4626534"/>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2053122"/>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79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none" baseline="0">
                <a:solidFill>
                  <a:schemeClr val="tx1">
                    <a:lumMod val="85000"/>
                    <a:lumOff val="15000"/>
                  </a:schemeClr>
                </a:solidFill>
              </a:defRPr>
            </a:lvl1pPr>
          </a:lstStyle>
          <a:p>
            <a:r>
              <a:rPr lang="en-US" noProof="0"/>
              <a:t>Click to edit Master title style</a:t>
            </a:r>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529964A5-3468-3F49-AD7A-0CF5EB762F89}" type="datetime1">
              <a:rPr lang="en-US" noProof="0" smtClean="0"/>
              <a:t>5/7/2019</a:t>
            </a:fld>
            <a:endParaRPr lang="en-US" noProof="0"/>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noProof="0"/>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13D2E340-0663-474B-992C-9192B5C45E57}" type="slidenum">
              <a:rPr lang="en-US" noProof="0" smtClean="0"/>
              <a:t>‹#›</a:t>
            </a:fld>
            <a:endParaRPr lang="en-US" noProof="0"/>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8453484"/>
      </p:ext>
    </p:extLst>
  </p:cSld>
  <p:clrMapOvr>
    <a:masterClrMapping/>
  </p:clrMapOvr>
  <p:extLst mod="1">
    <p:ext uri="{DCECCB84-F9BA-43D5-87BE-67443E8EF086}">
      <p15:sldGuideLst xmlns:p15="http://schemas.microsoft.com/office/powerpoint/2012/main">
        <p15:guide id="1" pos="645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A90851AE-F437-A04B-ADE2-D5E346F2089C}" type="datetime1">
              <a:rPr lang="en-US" noProof="0" smtClean="0"/>
              <a:t>5/7/2019</a:t>
            </a:fld>
            <a:endParaRPr lang="en-US" noProof="0"/>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noProof="0"/>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13D2E340-0663-474B-992C-9192B5C45E57}" type="slidenum">
              <a:rPr lang="en-US" noProof="0" smtClean="0"/>
              <a:t>‹#›</a:t>
            </a:fld>
            <a:endParaRPr lang="en-US" noProof="0"/>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6093967"/>
      </p:ext>
    </p:extLst>
  </p:cSld>
  <p:clrMap bg1="lt1" tx1="dk1" bg2="lt2" tx2="dk2" accent1="accent1" accent2="accent2" accent3="accent3" accent4="accent4" accent5="accent5" accent6="accent6" hlink="hlink" folHlink="folHlink"/>
  <p:sldLayoutIdLst>
    <p:sldLayoutId id="2147484479" r:id="rId1"/>
    <p:sldLayoutId id="2147484480" r:id="rId2"/>
    <p:sldLayoutId id="2147484495" r:id="rId3"/>
    <p:sldLayoutId id="2147484490" r:id="rId4"/>
    <p:sldLayoutId id="2147484491" r:id="rId5"/>
    <p:sldLayoutId id="2147484492" r:id="rId6"/>
    <p:sldLayoutId id="2147484493" r:id="rId7"/>
    <p:sldLayoutId id="2147484496" r:id="rId8"/>
    <p:sldLayoutId id="2147484481" r:id="rId9"/>
    <p:sldLayoutId id="2147484498" r:id="rId10"/>
    <p:sldLayoutId id="2147484499" r:id="rId11"/>
    <p:sldLayoutId id="2147484500" r:id="rId12"/>
    <p:sldLayoutId id="2147484482" r:id="rId13"/>
    <p:sldLayoutId id="2147484483" r:id="rId14"/>
    <p:sldLayoutId id="2147484484" r:id="rId15"/>
    <p:sldLayoutId id="2147484485" r:id="rId16"/>
  </p:sldLayoutIdLst>
  <p:hf hdr="0" ftr="0" dt="0"/>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80">
          <a:fgClr>
            <a:srgbClr val="FF0000"/>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p:txBody>
          <a:bodyPr/>
          <a:lstStyle/>
          <a:p>
            <a:r>
              <a:rPr lang="en-US" b="1" i="0" dirty="0">
                <a:latin typeface="+mn-lt"/>
              </a:rPr>
              <a:t>BECOMING A WOMAN OF INFLUENCE</a:t>
            </a:r>
            <a:endParaRPr lang="en-US" dirty="0">
              <a:latin typeface="+mn-lt"/>
            </a:endParaRP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407963" y="4151085"/>
            <a:ext cx="4893509" cy="1591181"/>
          </a:xfrm>
        </p:spPr>
        <p:txBody>
          <a:bodyPr/>
          <a:lstStyle/>
          <a:p>
            <a:r>
              <a:rPr lang="en-CA" sz="4800" b="1" i="0" dirty="0"/>
              <a:t>Text: Esther 4-5:8</a:t>
            </a:r>
            <a:endParaRPr lang="en-US" sz="4800" dirty="0"/>
          </a:p>
        </p:txBody>
      </p:sp>
      <p:pic>
        <p:nvPicPr>
          <p:cNvPr id="53" name="Picture Placeholder 52" descr="Woman with dark hair smiling away from camera">
            <a:extLst>
              <a:ext uri="{FF2B5EF4-FFF2-40B4-BE49-F238E27FC236}">
                <a16:creationId xmlns:a16="http://schemas.microsoft.com/office/drawing/2014/main" id="{3A9FE351-A4C6-4292-8E5E-15D6D36A50E2}"/>
              </a:ext>
            </a:extLst>
          </p:cNvPr>
          <p:cNvPicPr>
            <a:picLocks noGrp="1" noChangeAspect="1"/>
          </p:cNvPicPr>
          <p:nvPr>
            <p:ph type="pic" sz="quarter" idx="10"/>
          </p:nvPr>
        </p:nvPicPr>
        <p:blipFill>
          <a:blip r:embed="rId2" cstate="screen">
            <a:extLst>
              <a:ext uri="{28A0092B-C50C-407E-A947-70E740481C1C}">
                <a14:useLocalDpi xmlns:a14="http://schemas.microsoft.com/office/drawing/2010/main"/>
              </a:ext>
            </a:extLst>
          </a:blip>
          <a:srcRect/>
          <a:stretch>
            <a:fillRect/>
          </a:stretch>
        </p:blipFill>
        <p:spPr>
          <a:xfrm>
            <a:off x="1111348" y="621498"/>
            <a:ext cx="3354813" cy="3354813"/>
          </a:xfrm>
        </p:spPr>
      </p:pic>
    </p:spTree>
    <p:extLst>
      <p:ext uri="{BB962C8B-B14F-4D97-AF65-F5344CB8AC3E}">
        <p14:creationId xmlns:p14="http://schemas.microsoft.com/office/powerpoint/2010/main" val="1193886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97F4D-F280-472F-9307-25B3E6BD88B5}"/>
              </a:ext>
            </a:extLst>
          </p:cNvPr>
          <p:cNvSpPr>
            <a:spLocks noGrp="1"/>
          </p:cNvSpPr>
          <p:nvPr>
            <p:ph type="title"/>
          </p:nvPr>
        </p:nvSpPr>
        <p:spPr>
          <a:xfrm>
            <a:off x="586154" y="1531174"/>
            <a:ext cx="3833906" cy="2221622"/>
          </a:xfrm>
        </p:spPr>
        <p:txBody>
          <a:bodyPr>
            <a:normAutofit fontScale="90000"/>
          </a:bodyPr>
          <a:lstStyle/>
          <a:p>
            <a:r>
              <a:rPr lang="en-US" b="1" i="0" dirty="0">
                <a:latin typeface="+mn-lt"/>
              </a:rPr>
              <a:t>II. PURPOSE OF THE PLAN (Esther 4:8)</a:t>
            </a:r>
            <a:endParaRPr lang="en-US" dirty="0">
              <a:latin typeface="+mn-lt"/>
            </a:endParaRPr>
          </a:p>
        </p:txBody>
      </p:sp>
      <p:sp>
        <p:nvSpPr>
          <p:cNvPr id="3" name="Slide Number Placeholder 2">
            <a:extLst>
              <a:ext uri="{FF2B5EF4-FFF2-40B4-BE49-F238E27FC236}">
                <a16:creationId xmlns:a16="http://schemas.microsoft.com/office/drawing/2014/main" id="{EB761CE6-695A-0941-954E-A6BD7E16386F}"/>
              </a:ext>
            </a:extLst>
          </p:cNvPr>
          <p:cNvSpPr>
            <a:spLocks noGrp="1"/>
          </p:cNvSpPr>
          <p:nvPr>
            <p:ph type="sldNum" sz="quarter" idx="12"/>
          </p:nvPr>
        </p:nvSpPr>
        <p:spPr/>
        <p:txBody>
          <a:bodyPr/>
          <a:lstStyle/>
          <a:p>
            <a:fld id="{13D2E340-0663-474B-992C-9192B5C45E57}" type="slidenum">
              <a:rPr lang="en-US" smtClean="0"/>
              <a:t>10</a:t>
            </a:fld>
            <a:endParaRPr lang="en-US" dirty="0"/>
          </a:p>
        </p:txBody>
      </p:sp>
      <p:sp>
        <p:nvSpPr>
          <p:cNvPr id="6" name="TextBox 5">
            <a:extLst>
              <a:ext uri="{FF2B5EF4-FFF2-40B4-BE49-F238E27FC236}">
                <a16:creationId xmlns:a16="http://schemas.microsoft.com/office/drawing/2014/main" id="{EE4E16D6-F0CB-469F-A9F5-4DB6C28F22C6}"/>
              </a:ext>
            </a:extLst>
          </p:cNvPr>
          <p:cNvSpPr txBox="1"/>
          <p:nvPr/>
        </p:nvSpPr>
        <p:spPr>
          <a:xfrm>
            <a:off x="5190978" y="333661"/>
            <a:ext cx="6414868" cy="2862322"/>
          </a:xfrm>
          <a:prstGeom prst="rect">
            <a:avLst/>
          </a:prstGeom>
          <a:noFill/>
        </p:spPr>
        <p:txBody>
          <a:bodyPr wrap="square" rtlCol="0">
            <a:spAutoFit/>
          </a:bodyPr>
          <a:lstStyle/>
          <a:p>
            <a:r>
              <a:rPr lang="en-US" sz="3600" i="1" dirty="0">
                <a:solidFill>
                  <a:schemeClr val="bg1"/>
                </a:solidFill>
              </a:rPr>
              <a:t>“Urge her to go into the king’s presence to beg for mercy and plead with him for her people.”</a:t>
            </a:r>
          </a:p>
          <a:p>
            <a:r>
              <a:rPr lang="en-CA" sz="3600" i="1" dirty="0">
                <a:solidFill>
                  <a:schemeClr val="bg1"/>
                </a:solidFill>
              </a:rPr>
              <a:t>							Esther 4:8b</a:t>
            </a:r>
            <a:r>
              <a:rPr lang="en-US" sz="3600" dirty="0">
                <a:solidFill>
                  <a:schemeClr val="bg1"/>
                </a:solidFill>
              </a:rPr>
              <a:t>								</a:t>
            </a:r>
            <a:endParaRPr lang="en-CA" sz="3600" dirty="0">
              <a:solidFill>
                <a:schemeClr val="bg1"/>
              </a:solidFill>
            </a:endParaRPr>
          </a:p>
        </p:txBody>
      </p:sp>
      <p:sp>
        <p:nvSpPr>
          <p:cNvPr id="4" name="TextBox 3">
            <a:extLst>
              <a:ext uri="{FF2B5EF4-FFF2-40B4-BE49-F238E27FC236}">
                <a16:creationId xmlns:a16="http://schemas.microsoft.com/office/drawing/2014/main" id="{9FB73B29-B39D-4F48-8332-56951E5AC5FC}"/>
              </a:ext>
            </a:extLst>
          </p:cNvPr>
          <p:cNvSpPr txBox="1"/>
          <p:nvPr/>
        </p:nvSpPr>
        <p:spPr>
          <a:xfrm>
            <a:off x="5190978" y="3221502"/>
            <a:ext cx="6288259" cy="2862322"/>
          </a:xfrm>
          <a:prstGeom prst="rect">
            <a:avLst/>
          </a:prstGeom>
          <a:noFill/>
        </p:spPr>
        <p:txBody>
          <a:bodyPr wrap="square" rtlCol="0">
            <a:spAutoFit/>
          </a:bodyPr>
          <a:lstStyle/>
          <a:p>
            <a:r>
              <a:rPr lang="en-US" sz="3600" i="1" dirty="0">
                <a:solidFill>
                  <a:schemeClr val="bg1"/>
                </a:solidFill>
              </a:rPr>
              <a:t>“The only exception to this is for the king to extend the gold scepter to him (or her) and spare his (or her) life.”</a:t>
            </a:r>
          </a:p>
          <a:p>
            <a:r>
              <a:rPr lang="en-CA" sz="3600" i="1" dirty="0">
                <a:solidFill>
                  <a:schemeClr val="bg1"/>
                </a:solidFill>
              </a:rPr>
              <a:t>								Esther 4:11</a:t>
            </a:r>
            <a:endParaRPr lang="en-CA" sz="3600" dirty="0">
              <a:solidFill>
                <a:schemeClr val="bg1"/>
              </a:solidFill>
            </a:endParaRPr>
          </a:p>
        </p:txBody>
      </p:sp>
    </p:spTree>
    <p:extLst>
      <p:ext uri="{BB962C8B-B14F-4D97-AF65-F5344CB8AC3E}">
        <p14:creationId xmlns:p14="http://schemas.microsoft.com/office/powerpoint/2010/main" val="32494346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97F4D-F280-472F-9307-25B3E6BD88B5}"/>
              </a:ext>
            </a:extLst>
          </p:cNvPr>
          <p:cNvSpPr>
            <a:spLocks noGrp="1"/>
          </p:cNvSpPr>
          <p:nvPr>
            <p:ph type="title"/>
          </p:nvPr>
        </p:nvSpPr>
        <p:spPr>
          <a:xfrm>
            <a:off x="586154" y="1531174"/>
            <a:ext cx="3833906" cy="2221622"/>
          </a:xfrm>
        </p:spPr>
        <p:txBody>
          <a:bodyPr>
            <a:normAutofit fontScale="90000"/>
          </a:bodyPr>
          <a:lstStyle/>
          <a:p>
            <a:r>
              <a:rPr lang="en-US" b="1" i="0" dirty="0">
                <a:latin typeface="+mn-lt"/>
              </a:rPr>
              <a:t>II. PURPOSE OF THE PLAN (Esther 4:8)</a:t>
            </a:r>
            <a:endParaRPr lang="en-US" dirty="0">
              <a:latin typeface="+mn-lt"/>
            </a:endParaRPr>
          </a:p>
        </p:txBody>
      </p:sp>
      <p:sp>
        <p:nvSpPr>
          <p:cNvPr id="3" name="Slide Number Placeholder 2">
            <a:extLst>
              <a:ext uri="{FF2B5EF4-FFF2-40B4-BE49-F238E27FC236}">
                <a16:creationId xmlns:a16="http://schemas.microsoft.com/office/drawing/2014/main" id="{EB761CE6-695A-0941-954E-A6BD7E16386F}"/>
              </a:ext>
            </a:extLst>
          </p:cNvPr>
          <p:cNvSpPr>
            <a:spLocks noGrp="1"/>
          </p:cNvSpPr>
          <p:nvPr>
            <p:ph type="sldNum" sz="quarter" idx="12"/>
          </p:nvPr>
        </p:nvSpPr>
        <p:spPr/>
        <p:txBody>
          <a:bodyPr/>
          <a:lstStyle/>
          <a:p>
            <a:fld id="{13D2E340-0663-474B-992C-9192B5C45E57}" type="slidenum">
              <a:rPr lang="en-US" smtClean="0"/>
              <a:t>11</a:t>
            </a:fld>
            <a:endParaRPr lang="en-US" dirty="0"/>
          </a:p>
        </p:txBody>
      </p:sp>
      <p:sp>
        <p:nvSpPr>
          <p:cNvPr id="6" name="TextBox 5">
            <a:extLst>
              <a:ext uri="{FF2B5EF4-FFF2-40B4-BE49-F238E27FC236}">
                <a16:creationId xmlns:a16="http://schemas.microsoft.com/office/drawing/2014/main" id="{EE4E16D6-F0CB-469F-A9F5-4DB6C28F22C6}"/>
              </a:ext>
            </a:extLst>
          </p:cNvPr>
          <p:cNvSpPr txBox="1"/>
          <p:nvPr/>
        </p:nvSpPr>
        <p:spPr>
          <a:xfrm>
            <a:off x="5190978" y="1360602"/>
            <a:ext cx="6414868" cy="2862322"/>
          </a:xfrm>
          <a:prstGeom prst="rect">
            <a:avLst/>
          </a:prstGeom>
          <a:noFill/>
        </p:spPr>
        <p:txBody>
          <a:bodyPr wrap="square" rtlCol="0">
            <a:spAutoFit/>
          </a:bodyPr>
          <a:lstStyle/>
          <a:p>
            <a:r>
              <a:rPr lang="en-US" sz="3600" i="1" dirty="0">
                <a:solidFill>
                  <a:schemeClr val="bg1"/>
                </a:solidFill>
              </a:rPr>
              <a:t>“And who knows but that you have come to royal position for such a time as this?”</a:t>
            </a:r>
          </a:p>
          <a:p>
            <a:r>
              <a:rPr lang="en-CA" sz="3600" i="1" dirty="0">
                <a:solidFill>
                  <a:schemeClr val="bg1"/>
                </a:solidFill>
              </a:rPr>
              <a:t>								Esther 4:14</a:t>
            </a:r>
            <a:r>
              <a:rPr lang="en-US" sz="3600" dirty="0">
                <a:solidFill>
                  <a:schemeClr val="bg1"/>
                </a:solidFill>
              </a:rPr>
              <a:t>								</a:t>
            </a:r>
            <a:endParaRPr lang="en-CA" sz="3600" dirty="0">
              <a:solidFill>
                <a:schemeClr val="bg1"/>
              </a:solidFill>
            </a:endParaRPr>
          </a:p>
        </p:txBody>
      </p:sp>
    </p:spTree>
    <p:extLst>
      <p:ext uri="{BB962C8B-B14F-4D97-AF65-F5344CB8AC3E}">
        <p14:creationId xmlns:p14="http://schemas.microsoft.com/office/powerpoint/2010/main" val="5846429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C006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00B74-5475-4C20-9E4F-D93144C702EA}"/>
              </a:ext>
            </a:extLst>
          </p:cNvPr>
          <p:cNvSpPr>
            <a:spLocks noGrp="1"/>
          </p:cNvSpPr>
          <p:nvPr>
            <p:ph type="title"/>
          </p:nvPr>
        </p:nvSpPr>
        <p:spPr>
          <a:xfrm>
            <a:off x="0" y="4227516"/>
            <a:ext cx="4750702" cy="1562638"/>
          </a:xfrm>
        </p:spPr>
        <p:txBody>
          <a:bodyPr>
            <a:normAutofit fontScale="90000"/>
          </a:bodyPr>
          <a:lstStyle/>
          <a:p>
            <a:r>
              <a:rPr lang="en-US" b="1" i="0" dirty="0">
                <a:latin typeface="+mn-lt"/>
              </a:rPr>
              <a:t>III. PROCESS TOWARD THE PAGEANT </a:t>
            </a:r>
            <a:br>
              <a:rPr lang="en-US" b="1" i="0" dirty="0">
                <a:latin typeface="+mn-lt"/>
              </a:rPr>
            </a:br>
            <a:r>
              <a:rPr lang="en-US" b="1" i="0" dirty="0">
                <a:latin typeface="+mn-lt"/>
              </a:rPr>
              <a:t>(Esther 4:15-10:3)</a:t>
            </a:r>
            <a:endParaRPr lang="en-US" dirty="0">
              <a:latin typeface="+mn-lt"/>
            </a:endParaRPr>
          </a:p>
        </p:txBody>
      </p:sp>
      <p:pic>
        <p:nvPicPr>
          <p:cNvPr id="18" name="Picture Placeholder 17" descr="Woman with dark hair smiling away from camera">
            <a:extLst>
              <a:ext uri="{FF2B5EF4-FFF2-40B4-BE49-F238E27FC236}">
                <a16:creationId xmlns:a16="http://schemas.microsoft.com/office/drawing/2014/main" id="{95A486D2-A2CB-47AF-AB12-0976F3BAED55}"/>
              </a:ext>
            </a:extLst>
          </p:cNvPr>
          <p:cNvPicPr>
            <a:picLocks noGrp="1" noChangeAspect="1"/>
          </p:cNvPicPr>
          <p:nvPr>
            <p:ph type="pic" sz="quarter" idx="19"/>
          </p:nvPr>
        </p:nvPicPr>
        <p:blipFill>
          <a:blip r:embed="rId2" cstate="screen">
            <a:extLst>
              <a:ext uri="{28A0092B-C50C-407E-A947-70E740481C1C}">
                <a14:useLocalDpi xmlns:a14="http://schemas.microsoft.com/office/drawing/2010/main"/>
              </a:ext>
            </a:extLst>
          </a:blip>
          <a:srcRect/>
          <a:stretch>
            <a:fillRect/>
          </a:stretch>
        </p:blipFill>
        <p:spPr>
          <a:xfrm>
            <a:off x="1496269" y="95444"/>
            <a:ext cx="2179814" cy="2179814"/>
          </a:xfrm>
        </p:spPr>
      </p:pic>
      <p:sp>
        <p:nvSpPr>
          <p:cNvPr id="4" name="Slide Number Placeholder 3">
            <a:extLst>
              <a:ext uri="{FF2B5EF4-FFF2-40B4-BE49-F238E27FC236}">
                <a16:creationId xmlns:a16="http://schemas.microsoft.com/office/drawing/2014/main" id="{BF38360A-177E-E146-99A7-581A782814CE}"/>
              </a:ext>
            </a:extLst>
          </p:cNvPr>
          <p:cNvSpPr>
            <a:spLocks noGrp="1"/>
          </p:cNvSpPr>
          <p:nvPr>
            <p:ph type="sldNum" sz="quarter" idx="12"/>
          </p:nvPr>
        </p:nvSpPr>
        <p:spPr/>
        <p:txBody>
          <a:bodyPr/>
          <a:lstStyle/>
          <a:p>
            <a:fld id="{13D2E340-0663-474B-992C-9192B5C45E57}" type="slidenum">
              <a:rPr lang="en-US" smtClean="0"/>
              <a:t>12</a:t>
            </a:fld>
            <a:endParaRPr lang="en-US"/>
          </a:p>
        </p:txBody>
      </p:sp>
      <p:sp>
        <p:nvSpPr>
          <p:cNvPr id="45" name="Rectangle 44">
            <a:extLst>
              <a:ext uri="{FF2B5EF4-FFF2-40B4-BE49-F238E27FC236}">
                <a16:creationId xmlns:a16="http://schemas.microsoft.com/office/drawing/2014/main" id="{984A532F-E353-4DE9-A978-B1E8591BCD62}"/>
              </a:ext>
            </a:extLst>
          </p:cNvPr>
          <p:cNvSpPr/>
          <p:nvPr/>
        </p:nvSpPr>
        <p:spPr>
          <a:xfrm>
            <a:off x="5467919" y="446687"/>
            <a:ext cx="6096000" cy="4524315"/>
          </a:xfrm>
          <a:prstGeom prst="rect">
            <a:avLst/>
          </a:prstGeom>
        </p:spPr>
        <p:txBody>
          <a:bodyPr>
            <a:spAutoFit/>
          </a:bodyPr>
          <a:lstStyle/>
          <a:p>
            <a:r>
              <a:rPr lang="en-US" sz="3600" i="1" dirty="0">
                <a:solidFill>
                  <a:schemeClr val="bg1"/>
                </a:solidFill>
              </a:rPr>
              <a:t>“When he saw Queen Esther standing in the court, he was pleased with her and held out to her the gold scepter that was in his hand. So Esther approached and touched the tip of the scepter.”</a:t>
            </a:r>
          </a:p>
          <a:p>
            <a:pPr marR="21600"/>
            <a:r>
              <a:rPr lang="en-CA" sz="3600" i="1" dirty="0">
                <a:solidFill>
                  <a:schemeClr val="bg1"/>
                </a:solidFill>
              </a:rPr>
              <a:t>								Esther 5:2</a:t>
            </a:r>
            <a:endParaRPr lang="en-CA" sz="3600" dirty="0">
              <a:solidFill>
                <a:schemeClr val="bg1"/>
              </a:solidFill>
            </a:endParaRPr>
          </a:p>
        </p:txBody>
      </p:sp>
    </p:spTree>
    <p:extLst>
      <p:ext uri="{BB962C8B-B14F-4D97-AF65-F5344CB8AC3E}">
        <p14:creationId xmlns:p14="http://schemas.microsoft.com/office/powerpoint/2010/main" val="4149113901"/>
      </p:ext>
    </p:extLst>
  </p:cSld>
  <p:clrMapOvr>
    <a:masterClrMapping/>
  </p:clrMapOvr>
  <p:transition spd="slow">
    <p:wheel spokes="1"/>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C006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00B74-5475-4C20-9E4F-D93144C702EA}"/>
              </a:ext>
            </a:extLst>
          </p:cNvPr>
          <p:cNvSpPr>
            <a:spLocks noGrp="1"/>
          </p:cNvSpPr>
          <p:nvPr>
            <p:ph type="title"/>
          </p:nvPr>
        </p:nvSpPr>
        <p:spPr>
          <a:xfrm>
            <a:off x="0" y="4227516"/>
            <a:ext cx="4750702" cy="1562638"/>
          </a:xfrm>
        </p:spPr>
        <p:txBody>
          <a:bodyPr>
            <a:normAutofit fontScale="90000"/>
          </a:bodyPr>
          <a:lstStyle/>
          <a:p>
            <a:r>
              <a:rPr lang="en-US" b="1" i="0" dirty="0">
                <a:latin typeface="+mn-lt"/>
              </a:rPr>
              <a:t>III. PROCESS TOWARD THE PAGEANT </a:t>
            </a:r>
            <a:br>
              <a:rPr lang="en-US" b="1" i="0" dirty="0">
                <a:latin typeface="+mn-lt"/>
              </a:rPr>
            </a:br>
            <a:r>
              <a:rPr lang="en-US" b="1" i="0" dirty="0">
                <a:latin typeface="+mn-lt"/>
              </a:rPr>
              <a:t>(Esther 4:15-10:3)</a:t>
            </a:r>
            <a:endParaRPr lang="en-US" dirty="0">
              <a:latin typeface="+mn-lt"/>
            </a:endParaRPr>
          </a:p>
        </p:txBody>
      </p:sp>
      <p:pic>
        <p:nvPicPr>
          <p:cNvPr id="18" name="Picture Placeholder 17" descr="Woman with dark hair smiling away from camera">
            <a:extLst>
              <a:ext uri="{FF2B5EF4-FFF2-40B4-BE49-F238E27FC236}">
                <a16:creationId xmlns:a16="http://schemas.microsoft.com/office/drawing/2014/main" id="{95A486D2-A2CB-47AF-AB12-0976F3BAED55}"/>
              </a:ext>
            </a:extLst>
          </p:cNvPr>
          <p:cNvPicPr>
            <a:picLocks noGrp="1" noChangeAspect="1"/>
          </p:cNvPicPr>
          <p:nvPr>
            <p:ph type="pic" sz="quarter" idx="19"/>
          </p:nvPr>
        </p:nvPicPr>
        <p:blipFill>
          <a:blip r:embed="rId2" cstate="screen">
            <a:extLst>
              <a:ext uri="{28A0092B-C50C-407E-A947-70E740481C1C}">
                <a14:useLocalDpi xmlns:a14="http://schemas.microsoft.com/office/drawing/2010/main"/>
              </a:ext>
            </a:extLst>
          </a:blip>
          <a:srcRect/>
          <a:stretch>
            <a:fillRect/>
          </a:stretch>
        </p:blipFill>
        <p:spPr>
          <a:xfrm>
            <a:off x="1496269" y="95444"/>
            <a:ext cx="2179814" cy="2179814"/>
          </a:xfrm>
        </p:spPr>
      </p:pic>
      <p:sp>
        <p:nvSpPr>
          <p:cNvPr id="4" name="Slide Number Placeholder 3">
            <a:extLst>
              <a:ext uri="{FF2B5EF4-FFF2-40B4-BE49-F238E27FC236}">
                <a16:creationId xmlns:a16="http://schemas.microsoft.com/office/drawing/2014/main" id="{BF38360A-177E-E146-99A7-581A782814CE}"/>
              </a:ext>
            </a:extLst>
          </p:cNvPr>
          <p:cNvSpPr>
            <a:spLocks noGrp="1"/>
          </p:cNvSpPr>
          <p:nvPr>
            <p:ph type="sldNum" sz="quarter" idx="12"/>
          </p:nvPr>
        </p:nvSpPr>
        <p:spPr/>
        <p:txBody>
          <a:bodyPr/>
          <a:lstStyle/>
          <a:p>
            <a:fld id="{13D2E340-0663-474B-992C-9192B5C45E57}" type="slidenum">
              <a:rPr lang="en-US" smtClean="0"/>
              <a:t>13</a:t>
            </a:fld>
            <a:endParaRPr lang="en-US"/>
          </a:p>
        </p:txBody>
      </p:sp>
      <p:sp>
        <p:nvSpPr>
          <p:cNvPr id="45" name="Rectangle 44">
            <a:extLst>
              <a:ext uri="{FF2B5EF4-FFF2-40B4-BE49-F238E27FC236}">
                <a16:creationId xmlns:a16="http://schemas.microsoft.com/office/drawing/2014/main" id="{984A532F-E353-4DE9-A978-B1E8591BCD62}"/>
              </a:ext>
            </a:extLst>
          </p:cNvPr>
          <p:cNvSpPr/>
          <p:nvPr/>
        </p:nvSpPr>
        <p:spPr>
          <a:xfrm>
            <a:off x="5467919" y="446687"/>
            <a:ext cx="6096000" cy="1754326"/>
          </a:xfrm>
          <a:prstGeom prst="rect">
            <a:avLst/>
          </a:prstGeom>
        </p:spPr>
        <p:txBody>
          <a:bodyPr>
            <a:spAutoFit/>
          </a:bodyPr>
          <a:lstStyle/>
          <a:p>
            <a:r>
              <a:rPr lang="en-US" sz="3600" i="1" dirty="0">
                <a:solidFill>
                  <a:schemeClr val="bg1"/>
                </a:solidFill>
              </a:rPr>
              <a:t>“And if I perish, I perish.”</a:t>
            </a:r>
          </a:p>
          <a:p>
            <a:r>
              <a:rPr lang="en-CA" sz="3600" i="1" dirty="0">
                <a:solidFill>
                  <a:schemeClr val="bg1"/>
                </a:solidFill>
              </a:rPr>
              <a:t>	</a:t>
            </a:r>
          </a:p>
          <a:p>
            <a:r>
              <a:rPr lang="en-CA" sz="3600" i="1" dirty="0">
                <a:solidFill>
                  <a:schemeClr val="bg1"/>
                </a:solidFill>
              </a:rPr>
              <a:t>								Esther 4:16</a:t>
            </a:r>
            <a:endParaRPr lang="en-CA" sz="3600" dirty="0">
              <a:solidFill>
                <a:schemeClr val="bg1"/>
              </a:solidFill>
            </a:endParaRPr>
          </a:p>
        </p:txBody>
      </p:sp>
    </p:spTree>
    <p:extLst>
      <p:ext uri="{BB962C8B-B14F-4D97-AF65-F5344CB8AC3E}">
        <p14:creationId xmlns:p14="http://schemas.microsoft.com/office/powerpoint/2010/main" val="4293386697"/>
      </p:ext>
    </p:extLst>
  </p:cSld>
  <p:clrMapOvr>
    <a:masterClrMapping/>
  </p:clrMapOvr>
  <p:transition spd="slow">
    <p:wheel spokes="1"/>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C006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00B74-5475-4C20-9E4F-D93144C702EA}"/>
              </a:ext>
            </a:extLst>
          </p:cNvPr>
          <p:cNvSpPr>
            <a:spLocks noGrp="1"/>
          </p:cNvSpPr>
          <p:nvPr>
            <p:ph type="title"/>
          </p:nvPr>
        </p:nvSpPr>
        <p:spPr>
          <a:xfrm>
            <a:off x="0" y="4227516"/>
            <a:ext cx="4750702" cy="1562638"/>
          </a:xfrm>
        </p:spPr>
        <p:txBody>
          <a:bodyPr>
            <a:normAutofit fontScale="90000"/>
          </a:bodyPr>
          <a:lstStyle/>
          <a:p>
            <a:r>
              <a:rPr lang="en-US" b="1" i="0" dirty="0">
                <a:latin typeface="+mn-lt"/>
              </a:rPr>
              <a:t>III. PROCESS TOWARD THE PAGEANT </a:t>
            </a:r>
            <a:br>
              <a:rPr lang="en-US" b="1" i="0" dirty="0">
                <a:latin typeface="+mn-lt"/>
              </a:rPr>
            </a:br>
            <a:r>
              <a:rPr lang="en-US" b="1" i="0" dirty="0">
                <a:latin typeface="+mn-lt"/>
              </a:rPr>
              <a:t>(Esther 4:15-10:3)</a:t>
            </a:r>
            <a:endParaRPr lang="en-US" dirty="0">
              <a:latin typeface="+mn-lt"/>
            </a:endParaRPr>
          </a:p>
        </p:txBody>
      </p:sp>
      <p:pic>
        <p:nvPicPr>
          <p:cNvPr id="18" name="Picture Placeholder 17" descr="Woman with dark hair smiling away from camera">
            <a:extLst>
              <a:ext uri="{FF2B5EF4-FFF2-40B4-BE49-F238E27FC236}">
                <a16:creationId xmlns:a16="http://schemas.microsoft.com/office/drawing/2014/main" id="{95A486D2-A2CB-47AF-AB12-0976F3BAED55}"/>
              </a:ext>
            </a:extLst>
          </p:cNvPr>
          <p:cNvPicPr>
            <a:picLocks noGrp="1" noChangeAspect="1"/>
          </p:cNvPicPr>
          <p:nvPr>
            <p:ph type="pic" sz="quarter" idx="19"/>
          </p:nvPr>
        </p:nvPicPr>
        <p:blipFill>
          <a:blip r:embed="rId2" cstate="screen">
            <a:extLst>
              <a:ext uri="{28A0092B-C50C-407E-A947-70E740481C1C}">
                <a14:useLocalDpi xmlns:a14="http://schemas.microsoft.com/office/drawing/2010/main"/>
              </a:ext>
            </a:extLst>
          </a:blip>
          <a:srcRect/>
          <a:stretch>
            <a:fillRect/>
          </a:stretch>
        </p:blipFill>
        <p:spPr>
          <a:xfrm>
            <a:off x="1496269" y="95444"/>
            <a:ext cx="2179814" cy="2179814"/>
          </a:xfrm>
        </p:spPr>
      </p:pic>
      <p:sp>
        <p:nvSpPr>
          <p:cNvPr id="4" name="Slide Number Placeholder 3">
            <a:extLst>
              <a:ext uri="{FF2B5EF4-FFF2-40B4-BE49-F238E27FC236}">
                <a16:creationId xmlns:a16="http://schemas.microsoft.com/office/drawing/2014/main" id="{BF38360A-177E-E146-99A7-581A782814CE}"/>
              </a:ext>
            </a:extLst>
          </p:cNvPr>
          <p:cNvSpPr>
            <a:spLocks noGrp="1"/>
          </p:cNvSpPr>
          <p:nvPr>
            <p:ph type="sldNum" sz="quarter" idx="12"/>
          </p:nvPr>
        </p:nvSpPr>
        <p:spPr/>
        <p:txBody>
          <a:bodyPr/>
          <a:lstStyle/>
          <a:p>
            <a:fld id="{13D2E340-0663-474B-992C-9192B5C45E57}" type="slidenum">
              <a:rPr lang="en-US" smtClean="0"/>
              <a:t>14</a:t>
            </a:fld>
            <a:endParaRPr lang="en-US"/>
          </a:p>
        </p:txBody>
      </p:sp>
      <p:sp>
        <p:nvSpPr>
          <p:cNvPr id="45" name="Rectangle 44">
            <a:extLst>
              <a:ext uri="{FF2B5EF4-FFF2-40B4-BE49-F238E27FC236}">
                <a16:creationId xmlns:a16="http://schemas.microsoft.com/office/drawing/2014/main" id="{984A532F-E353-4DE9-A978-B1E8591BCD62}"/>
              </a:ext>
            </a:extLst>
          </p:cNvPr>
          <p:cNvSpPr/>
          <p:nvPr/>
        </p:nvSpPr>
        <p:spPr>
          <a:xfrm>
            <a:off x="5467919" y="446687"/>
            <a:ext cx="6096000" cy="3970318"/>
          </a:xfrm>
          <a:prstGeom prst="rect">
            <a:avLst/>
          </a:prstGeom>
        </p:spPr>
        <p:txBody>
          <a:bodyPr>
            <a:spAutoFit/>
          </a:bodyPr>
          <a:lstStyle/>
          <a:p>
            <a:r>
              <a:rPr lang="en-US" sz="3600" i="1" dirty="0">
                <a:solidFill>
                  <a:schemeClr val="bg1"/>
                </a:solidFill>
              </a:rPr>
              <a:t>“Then the king asked, “What is it, Queen Esther? What is your request? Even up to half the kingdom, it will be given you.”</a:t>
            </a:r>
            <a:r>
              <a:rPr lang="en-CA" sz="3600" i="1" dirty="0">
                <a:solidFill>
                  <a:schemeClr val="bg1"/>
                </a:solidFill>
              </a:rPr>
              <a:t>								Esther 5:3</a:t>
            </a:r>
          </a:p>
          <a:p>
            <a:endParaRPr lang="en-CA" sz="3600" i="1" dirty="0">
              <a:solidFill>
                <a:schemeClr val="bg1"/>
              </a:solidFill>
            </a:endParaRPr>
          </a:p>
          <a:p>
            <a:endParaRPr lang="en-CA" sz="3600" dirty="0">
              <a:solidFill>
                <a:schemeClr val="bg1"/>
              </a:solidFill>
            </a:endParaRPr>
          </a:p>
        </p:txBody>
      </p:sp>
    </p:spTree>
    <p:extLst>
      <p:ext uri="{BB962C8B-B14F-4D97-AF65-F5344CB8AC3E}">
        <p14:creationId xmlns:p14="http://schemas.microsoft.com/office/powerpoint/2010/main" val="1477189476"/>
      </p:ext>
    </p:extLst>
  </p:cSld>
  <p:clrMapOvr>
    <a:masterClrMapping/>
  </p:clrMapOvr>
  <p:transition spd="slow">
    <p:wheel spokes="1"/>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C006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00B74-5475-4C20-9E4F-D93144C702EA}"/>
              </a:ext>
            </a:extLst>
          </p:cNvPr>
          <p:cNvSpPr>
            <a:spLocks noGrp="1"/>
          </p:cNvSpPr>
          <p:nvPr>
            <p:ph type="title"/>
          </p:nvPr>
        </p:nvSpPr>
        <p:spPr>
          <a:xfrm>
            <a:off x="0" y="4227516"/>
            <a:ext cx="4750702" cy="1562638"/>
          </a:xfrm>
        </p:spPr>
        <p:txBody>
          <a:bodyPr>
            <a:normAutofit fontScale="90000"/>
          </a:bodyPr>
          <a:lstStyle/>
          <a:p>
            <a:r>
              <a:rPr lang="en-US" b="1" i="0" dirty="0">
                <a:latin typeface="+mn-lt"/>
              </a:rPr>
              <a:t>III. PROCESS TOWARD THE PAGEANT </a:t>
            </a:r>
            <a:br>
              <a:rPr lang="en-US" b="1" i="0" dirty="0">
                <a:latin typeface="+mn-lt"/>
              </a:rPr>
            </a:br>
            <a:r>
              <a:rPr lang="en-US" b="1" i="0" dirty="0">
                <a:latin typeface="+mn-lt"/>
              </a:rPr>
              <a:t>(Esther 4:15-10:3)</a:t>
            </a:r>
            <a:endParaRPr lang="en-US" dirty="0">
              <a:latin typeface="+mn-lt"/>
            </a:endParaRPr>
          </a:p>
        </p:txBody>
      </p:sp>
      <p:pic>
        <p:nvPicPr>
          <p:cNvPr id="18" name="Picture Placeholder 17" descr="Woman with dark hair smiling away from camera">
            <a:extLst>
              <a:ext uri="{FF2B5EF4-FFF2-40B4-BE49-F238E27FC236}">
                <a16:creationId xmlns:a16="http://schemas.microsoft.com/office/drawing/2014/main" id="{95A486D2-A2CB-47AF-AB12-0976F3BAED55}"/>
              </a:ext>
            </a:extLst>
          </p:cNvPr>
          <p:cNvPicPr>
            <a:picLocks noGrp="1" noChangeAspect="1"/>
          </p:cNvPicPr>
          <p:nvPr>
            <p:ph type="pic" sz="quarter" idx="19"/>
          </p:nvPr>
        </p:nvPicPr>
        <p:blipFill>
          <a:blip r:embed="rId2" cstate="screen">
            <a:extLst>
              <a:ext uri="{28A0092B-C50C-407E-A947-70E740481C1C}">
                <a14:useLocalDpi xmlns:a14="http://schemas.microsoft.com/office/drawing/2010/main"/>
              </a:ext>
            </a:extLst>
          </a:blip>
          <a:srcRect/>
          <a:stretch>
            <a:fillRect/>
          </a:stretch>
        </p:blipFill>
        <p:spPr>
          <a:xfrm>
            <a:off x="1496269" y="95444"/>
            <a:ext cx="2179814" cy="2179814"/>
          </a:xfrm>
        </p:spPr>
      </p:pic>
      <p:sp>
        <p:nvSpPr>
          <p:cNvPr id="4" name="Slide Number Placeholder 3">
            <a:extLst>
              <a:ext uri="{FF2B5EF4-FFF2-40B4-BE49-F238E27FC236}">
                <a16:creationId xmlns:a16="http://schemas.microsoft.com/office/drawing/2014/main" id="{BF38360A-177E-E146-99A7-581A782814CE}"/>
              </a:ext>
            </a:extLst>
          </p:cNvPr>
          <p:cNvSpPr>
            <a:spLocks noGrp="1"/>
          </p:cNvSpPr>
          <p:nvPr>
            <p:ph type="sldNum" sz="quarter" idx="12"/>
          </p:nvPr>
        </p:nvSpPr>
        <p:spPr/>
        <p:txBody>
          <a:bodyPr/>
          <a:lstStyle/>
          <a:p>
            <a:fld id="{13D2E340-0663-474B-992C-9192B5C45E57}" type="slidenum">
              <a:rPr lang="en-US" smtClean="0"/>
              <a:t>15</a:t>
            </a:fld>
            <a:endParaRPr lang="en-US"/>
          </a:p>
        </p:txBody>
      </p:sp>
      <p:sp>
        <p:nvSpPr>
          <p:cNvPr id="45" name="Rectangle 44">
            <a:extLst>
              <a:ext uri="{FF2B5EF4-FFF2-40B4-BE49-F238E27FC236}">
                <a16:creationId xmlns:a16="http://schemas.microsoft.com/office/drawing/2014/main" id="{984A532F-E353-4DE9-A978-B1E8591BCD62}"/>
              </a:ext>
            </a:extLst>
          </p:cNvPr>
          <p:cNvSpPr/>
          <p:nvPr/>
        </p:nvSpPr>
        <p:spPr>
          <a:xfrm>
            <a:off x="5467919" y="446687"/>
            <a:ext cx="6096000" cy="4524315"/>
          </a:xfrm>
          <a:prstGeom prst="rect">
            <a:avLst/>
          </a:prstGeom>
        </p:spPr>
        <p:txBody>
          <a:bodyPr>
            <a:spAutoFit/>
          </a:bodyPr>
          <a:lstStyle/>
          <a:p>
            <a:r>
              <a:rPr lang="en-CA" sz="3600" i="1" dirty="0">
                <a:solidFill>
                  <a:schemeClr val="bg1"/>
                </a:solidFill>
              </a:rPr>
              <a:t>“</a:t>
            </a:r>
            <a:r>
              <a:rPr lang="en-US" sz="3600" i="1" dirty="0">
                <a:solidFill>
                  <a:schemeClr val="bg1"/>
                </a:solidFill>
              </a:rPr>
              <a:t>As they were drinking wine, the king again asked Esther, “Now what is your petition? It will be given you. And what is your request? Even up to half the kingdom, it will be granted.”</a:t>
            </a:r>
          </a:p>
          <a:p>
            <a:r>
              <a:rPr lang="en-CA" sz="3600" i="1" dirty="0">
                <a:solidFill>
                  <a:schemeClr val="bg1"/>
                </a:solidFill>
              </a:rPr>
              <a:t>								Esther 5:6</a:t>
            </a:r>
          </a:p>
          <a:p>
            <a:endParaRPr lang="en-CA" sz="3600" dirty="0">
              <a:solidFill>
                <a:schemeClr val="bg1"/>
              </a:solidFill>
            </a:endParaRPr>
          </a:p>
        </p:txBody>
      </p:sp>
    </p:spTree>
    <p:extLst>
      <p:ext uri="{BB962C8B-B14F-4D97-AF65-F5344CB8AC3E}">
        <p14:creationId xmlns:p14="http://schemas.microsoft.com/office/powerpoint/2010/main" val="456551627"/>
      </p:ext>
    </p:extLst>
  </p:cSld>
  <p:clrMapOvr>
    <a:masterClrMapping/>
  </p:clrMapOvr>
  <p:transition spd="slow">
    <p:wheel spokes="1"/>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C006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00B74-5475-4C20-9E4F-D93144C702EA}"/>
              </a:ext>
            </a:extLst>
          </p:cNvPr>
          <p:cNvSpPr>
            <a:spLocks noGrp="1"/>
          </p:cNvSpPr>
          <p:nvPr>
            <p:ph type="title"/>
          </p:nvPr>
        </p:nvSpPr>
        <p:spPr>
          <a:xfrm>
            <a:off x="0" y="4227516"/>
            <a:ext cx="4750702" cy="1562638"/>
          </a:xfrm>
        </p:spPr>
        <p:txBody>
          <a:bodyPr>
            <a:normAutofit fontScale="90000"/>
          </a:bodyPr>
          <a:lstStyle/>
          <a:p>
            <a:r>
              <a:rPr lang="en-US" b="1" i="0" dirty="0">
                <a:latin typeface="+mn-lt"/>
              </a:rPr>
              <a:t>III. PROCESS TOWARD THE PAGEANT </a:t>
            </a:r>
            <a:br>
              <a:rPr lang="en-US" b="1" i="0" dirty="0">
                <a:latin typeface="+mn-lt"/>
              </a:rPr>
            </a:br>
            <a:r>
              <a:rPr lang="en-US" b="1" i="0" dirty="0">
                <a:latin typeface="+mn-lt"/>
              </a:rPr>
              <a:t>(Esther 4:15-10:3)</a:t>
            </a:r>
            <a:endParaRPr lang="en-US" dirty="0">
              <a:latin typeface="+mn-lt"/>
            </a:endParaRPr>
          </a:p>
        </p:txBody>
      </p:sp>
      <p:pic>
        <p:nvPicPr>
          <p:cNvPr id="18" name="Picture Placeholder 17" descr="Woman with dark hair smiling away from camera">
            <a:extLst>
              <a:ext uri="{FF2B5EF4-FFF2-40B4-BE49-F238E27FC236}">
                <a16:creationId xmlns:a16="http://schemas.microsoft.com/office/drawing/2014/main" id="{95A486D2-A2CB-47AF-AB12-0976F3BAED55}"/>
              </a:ext>
            </a:extLst>
          </p:cNvPr>
          <p:cNvPicPr>
            <a:picLocks noGrp="1" noChangeAspect="1"/>
          </p:cNvPicPr>
          <p:nvPr>
            <p:ph type="pic" sz="quarter" idx="19"/>
          </p:nvPr>
        </p:nvPicPr>
        <p:blipFill>
          <a:blip r:embed="rId2" cstate="screen">
            <a:extLst>
              <a:ext uri="{28A0092B-C50C-407E-A947-70E740481C1C}">
                <a14:useLocalDpi xmlns:a14="http://schemas.microsoft.com/office/drawing/2010/main"/>
              </a:ext>
            </a:extLst>
          </a:blip>
          <a:srcRect/>
          <a:stretch>
            <a:fillRect/>
          </a:stretch>
        </p:blipFill>
        <p:spPr>
          <a:xfrm>
            <a:off x="1496269" y="95444"/>
            <a:ext cx="2179814" cy="2179814"/>
          </a:xfrm>
        </p:spPr>
      </p:pic>
      <p:sp>
        <p:nvSpPr>
          <p:cNvPr id="4" name="Slide Number Placeholder 3">
            <a:extLst>
              <a:ext uri="{FF2B5EF4-FFF2-40B4-BE49-F238E27FC236}">
                <a16:creationId xmlns:a16="http://schemas.microsoft.com/office/drawing/2014/main" id="{BF38360A-177E-E146-99A7-581A782814CE}"/>
              </a:ext>
            </a:extLst>
          </p:cNvPr>
          <p:cNvSpPr>
            <a:spLocks noGrp="1"/>
          </p:cNvSpPr>
          <p:nvPr>
            <p:ph type="sldNum" sz="quarter" idx="12"/>
          </p:nvPr>
        </p:nvSpPr>
        <p:spPr/>
        <p:txBody>
          <a:bodyPr/>
          <a:lstStyle/>
          <a:p>
            <a:fld id="{13D2E340-0663-474B-992C-9192B5C45E57}" type="slidenum">
              <a:rPr lang="en-US" smtClean="0"/>
              <a:t>16</a:t>
            </a:fld>
            <a:endParaRPr lang="en-US"/>
          </a:p>
        </p:txBody>
      </p:sp>
      <p:sp>
        <p:nvSpPr>
          <p:cNvPr id="45" name="Rectangle 44">
            <a:extLst>
              <a:ext uri="{FF2B5EF4-FFF2-40B4-BE49-F238E27FC236}">
                <a16:creationId xmlns:a16="http://schemas.microsoft.com/office/drawing/2014/main" id="{984A532F-E353-4DE9-A978-B1E8591BCD62}"/>
              </a:ext>
            </a:extLst>
          </p:cNvPr>
          <p:cNvSpPr/>
          <p:nvPr/>
        </p:nvSpPr>
        <p:spPr>
          <a:xfrm>
            <a:off x="5467919" y="446687"/>
            <a:ext cx="6096000" cy="3970318"/>
          </a:xfrm>
          <a:prstGeom prst="rect">
            <a:avLst/>
          </a:prstGeom>
        </p:spPr>
        <p:txBody>
          <a:bodyPr>
            <a:spAutoFit/>
          </a:bodyPr>
          <a:lstStyle/>
          <a:p>
            <a:r>
              <a:rPr lang="en-US" sz="3600" i="1" dirty="0">
                <a:solidFill>
                  <a:schemeClr val="bg1"/>
                </a:solidFill>
              </a:rPr>
              <a:t>“The king took off his signet ring, which he had reclaimed from Haman, and presented it to Mordecai. And Esther appointed him over Haman’s estate.”</a:t>
            </a:r>
            <a:r>
              <a:rPr lang="en-CA" sz="3600" i="1" dirty="0">
                <a:solidFill>
                  <a:schemeClr val="bg1"/>
                </a:solidFill>
              </a:rPr>
              <a:t>	</a:t>
            </a:r>
          </a:p>
          <a:p>
            <a:r>
              <a:rPr lang="en-CA" sz="3600" i="1" dirty="0">
                <a:solidFill>
                  <a:schemeClr val="bg1"/>
                </a:solidFill>
              </a:rPr>
              <a:t>								Esther 8:2</a:t>
            </a:r>
          </a:p>
        </p:txBody>
      </p:sp>
    </p:spTree>
    <p:extLst>
      <p:ext uri="{BB962C8B-B14F-4D97-AF65-F5344CB8AC3E}">
        <p14:creationId xmlns:p14="http://schemas.microsoft.com/office/powerpoint/2010/main" val="71082343"/>
      </p:ext>
    </p:extLst>
  </p:cSld>
  <p:clrMapOvr>
    <a:masterClrMapping/>
  </p:clrMapOvr>
  <p:transition spd="slow">
    <p:wheel spokes="1"/>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C006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00B74-5475-4C20-9E4F-D93144C702EA}"/>
              </a:ext>
            </a:extLst>
          </p:cNvPr>
          <p:cNvSpPr>
            <a:spLocks noGrp="1"/>
          </p:cNvSpPr>
          <p:nvPr>
            <p:ph type="title"/>
          </p:nvPr>
        </p:nvSpPr>
        <p:spPr>
          <a:xfrm>
            <a:off x="0" y="4227516"/>
            <a:ext cx="4750702" cy="1562638"/>
          </a:xfrm>
        </p:spPr>
        <p:txBody>
          <a:bodyPr>
            <a:normAutofit fontScale="90000"/>
          </a:bodyPr>
          <a:lstStyle/>
          <a:p>
            <a:r>
              <a:rPr lang="en-US" b="1" i="0" dirty="0">
                <a:latin typeface="+mn-lt"/>
              </a:rPr>
              <a:t>III. PROCESS TOWARD THE PAGEANT </a:t>
            </a:r>
            <a:br>
              <a:rPr lang="en-US" b="1" i="0" dirty="0">
                <a:latin typeface="+mn-lt"/>
              </a:rPr>
            </a:br>
            <a:r>
              <a:rPr lang="en-US" b="1" i="0" dirty="0">
                <a:latin typeface="+mn-lt"/>
              </a:rPr>
              <a:t>(Esther 4:15-10:3)</a:t>
            </a:r>
            <a:endParaRPr lang="en-US" dirty="0">
              <a:latin typeface="+mn-lt"/>
            </a:endParaRPr>
          </a:p>
        </p:txBody>
      </p:sp>
      <p:pic>
        <p:nvPicPr>
          <p:cNvPr id="18" name="Picture Placeholder 17" descr="Woman with dark hair smiling away from camera">
            <a:extLst>
              <a:ext uri="{FF2B5EF4-FFF2-40B4-BE49-F238E27FC236}">
                <a16:creationId xmlns:a16="http://schemas.microsoft.com/office/drawing/2014/main" id="{95A486D2-A2CB-47AF-AB12-0976F3BAED55}"/>
              </a:ext>
            </a:extLst>
          </p:cNvPr>
          <p:cNvPicPr>
            <a:picLocks noGrp="1" noChangeAspect="1"/>
          </p:cNvPicPr>
          <p:nvPr>
            <p:ph type="pic" sz="quarter" idx="19"/>
          </p:nvPr>
        </p:nvPicPr>
        <p:blipFill>
          <a:blip r:embed="rId2" cstate="screen">
            <a:extLst>
              <a:ext uri="{28A0092B-C50C-407E-A947-70E740481C1C}">
                <a14:useLocalDpi xmlns:a14="http://schemas.microsoft.com/office/drawing/2010/main"/>
              </a:ext>
            </a:extLst>
          </a:blip>
          <a:srcRect/>
          <a:stretch>
            <a:fillRect/>
          </a:stretch>
        </p:blipFill>
        <p:spPr>
          <a:xfrm>
            <a:off x="1496269" y="95444"/>
            <a:ext cx="2179814" cy="2179814"/>
          </a:xfrm>
        </p:spPr>
      </p:pic>
      <p:sp>
        <p:nvSpPr>
          <p:cNvPr id="4" name="Slide Number Placeholder 3">
            <a:extLst>
              <a:ext uri="{FF2B5EF4-FFF2-40B4-BE49-F238E27FC236}">
                <a16:creationId xmlns:a16="http://schemas.microsoft.com/office/drawing/2014/main" id="{BF38360A-177E-E146-99A7-581A782814CE}"/>
              </a:ext>
            </a:extLst>
          </p:cNvPr>
          <p:cNvSpPr>
            <a:spLocks noGrp="1"/>
          </p:cNvSpPr>
          <p:nvPr>
            <p:ph type="sldNum" sz="quarter" idx="12"/>
          </p:nvPr>
        </p:nvSpPr>
        <p:spPr/>
        <p:txBody>
          <a:bodyPr/>
          <a:lstStyle/>
          <a:p>
            <a:fld id="{13D2E340-0663-474B-992C-9192B5C45E57}" type="slidenum">
              <a:rPr lang="en-US" smtClean="0"/>
              <a:t>17</a:t>
            </a:fld>
            <a:endParaRPr lang="en-US"/>
          </a:p>
        </p:txBody>
      </p:sp>
      <p:sp>
        <p:nvSpPr>
          <p:cNvPr id="45" name="Rectangle 44">
            <a:extLst>
              <a:ext uri="{FF2B5EF4-FFF2-40B4-BE49-F238E27FC236}">
                <a16:creationId xmlns:a16="http://schemas.microsoft.com/office/drawing/2014/main" id="{984A532F-E353-4DE9-A978-B1E8591BCD62}"/>
              </a:ext>
            </a:extLst>
          </p:cNvPr>
          <p:cNvSpPr/>
          <p:nvPr/>
        </p:nvSpPr>
        <p:spPr>
          <a:xfrm>
            <a:off x="5467919" y="446687"/>
            <a:ext cx="6096000" cy="4524315"/>
          </a:xfrm>
          <a:prstGeom prst="rect">
            <a:avLst/>
          </a:prstGeom>
        </p:spPr>
        <p:txBody>
          <a:bodyPr>
            <a:spAutoFit/>
          </a:bodyPr>
          <a:lstStyle/>
          <a:p>
            <a:r>
              <a:rPr lang="en-US" sz="3600" i="1" dirty="0">
                <a:solidFill>
                  <a:schemeClr val="bg1"/>
                </a:solidFill>
              </a:rPr>
              <a:t>“When Mordecai left the king’s presence, he was wearing royal garments of blue and white, a large crown of gold and a purple robe of fine linen. And the city of Susa held a joyous celebration”.</a:t>
            </a:r>
            <a:r>
              <a:rPr lang="en-CA" sz="3600" i="1" dirty="0">
                <a:solidFill>
                  <a:schemeClr val="bg1"/>
                </a:solidFill>
              </a:rPr>
              <a:t>	</a:t>
            </a:r>
          </a:p>
          <a:p>
            <a:r>
              <a:rPr lang="en-CA" sz="3600" i="1" dirty="0">
                <a:solidFill>
                  <a:schemeClr val="bg1"/>
                </a:solidFill>
              </a:rPr>
              <a:t>								Esther 8:15</a:t>
            </a:r>
          </a:p>
        </p:txBody>
      </p:sp>
    </p:spTree>
    <p:extLst>
      <p:ext uri="{BB962C8B-B14F-4D97-AF65-F5344CB8AC3E}">
        <p14:creationId xmlns:p14="http://schemas.microsoft.com/office/powerpoint/2010/main" val="1467867734"/>
      </p:ext>
    </p:extLst>
  </p:cSld>
  <p:clrMapOvr>
    <a:masterClrMapping/>
  </p:clrMapOvr>
  <p:transition spd="slow">
    <p:wheel spokes="1"/>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C006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00B74-5475-4C20-9E4F-D93144C702EA}"/>
              </a:ext>
            </a:extLst>
          </p:cNvPr>
          <p:cNvSpPr>
            <a:spLocks noGrp="1"/>
          </p:cNvSpPr>
          <p:nvPr>
            <p:ph type="title"/>
          </p:nvPr>
        </p:nvSpPr>
        <p:spPr>
          <a:xfrm>
            <a:off x="0" y="4227516"/>
            <a:ext cx="4750702" cy="1562638"/>
          </a:xfrm>
        </p:spPr>
        <p:txBody>
          <a:bodyPr>
            <a:normAutofit fontScale="90000"/>
          </a:bodyPr>
          <a:lstStyle/>
          <a:p>
            <a:r>
              <a:rPr lang="en-US" b="1" i="0" dirty="0">
                <a:latin typeface="+mn-lt"/>
              </a:rPr>
              <a:t>III. PROCESS TOWARD THE PAGEANT </a:t>
            </a:r>
            <a:br>
              <a:rPr lang="en-US" b="1" i="0" dirty="0">
                <a:latin typeface="+mn-lt"/>
              </a:rPr>
            </a:br>
            <a:r>
              <a:rPr lang="en-US" b="1" i="0" dirty="0">
                <a:latin typeface="+mn-lt"/>
              </a:rPr>
              <a:t>(Esther 4:15-10:3)</a:t>
            </a:r>
            <a:endParaRPr lang="en-US" dirty="0">
              <a:latin typeface="+mn-lt"/>
            </a:endParaRPr>
          </a:p>
        </p:txBody>
      </p:sp>
      <p:pic>
        <p:nvPicPr>
          <p:cNvPr id="18" name="Picture Placeholder 17" descr="Woman with dark hair smiling away from camera">
            <a:extLst>
              <a:ext uri="{FF2B5EF4-FFF2-40B4-BE49-F238E27FC236}">
                <a16:creationId xmlns:a16="http://schemas.microsoft.com/office/drawing/2014/main" id="{95A486D2-A2CB-47AF-AB12-0976F3BAED55}"/>
              </a:ext>
            </a:extLst>
          </p:cNvPr>
          <p:cNvPicPr>
            <a:picLocks noGrp="1" noChangeAspect="1"/>
          </p:cNvPicPr>
          <p:nvPr>
            <p:ph type="pic" sz="quarter" idx="19"/>
          </p:nvPr>
        </p:nvPicPr>
        <p:blipFill>
          <a:blip r:embed="rId2" cstate="screen">
            <a:extLst>
              <a:ext uri="{28A0092B-C50C-407E-A947-70E740481C1C}">
                <a14:useLocalDpi xmlns:a14="http://schemas.microsoft.com/office/drawing/2010/main"/>
              </a:ext>
            </a:extLst>
          </a:blip>
          <a:srcRect/>
          <a:stretch>
            <a:fillRect/>
          </a:stretch>
        </p:blipFill>
        <p:spPr>
          <a:xfrm>
            <a:off x="1496269" y="95444"/>
            <a:ext cx="2179814" cy="2179814"/>
          </a:xfrm>
        </p:spPr>
      </p:pic>
      <p:sp>
        <p:nvSpPr>
          <p:cNvPr id="4" name="Slide Number Placeholder 3">
            <a:extLst>
              <a:ext uri="{FF2B5EF4-FFF2-40B4-BE49-F238E27FC236}">
                <a16:creationId xmlns:a16="http://schemas.microsoft.com/office/drawing/2014/main" id="{BF38360A-177E-E146-99A7-581A782814CE}"/>
              </a:ext>
            </a:extLst>
          </p:cNvPr>
          <p:cNvSpPr>
            <a:spLocks noGrp="1"/>
          </p:cNvSpPr>
          <p:nvPr>
            <p:ph type="sldNum" sz="quarter" idx="12"/>
          </p:nvPr>
        </p:nvSpPr>
        <p:spPr/>
        <p:txBody>
          <a:bodyPr/>
          <a:lstStyle/>
          <a:p>
            <a:fld id="{13D2E340-0663-474B-992C-9192B5C45E57}" type="slidenum">
              <a:rPr lang="en-US" smtClean="0"/>
              <a:t>18</a:t>
            </a:fld>
            <a:endParaRPr lang="en-US"/>
          </a:p>
        </p:txBody>
      </p:sp>
      <p:sp>
        <p:nvSpPr>
          <p:cNvPr id="45" name="Rectangle 44">
            <a:extLst>
              <a:ext uri="{FF2B5EF4-FFF2-40B4-BE49-F238E27FC236}">
                <a16:creationId xmlns:a16="http://schemas.microsoft.com/office/drawing/2014/main" id="{984A532F-E353-4DE9-A978-B1E8591BCD62}"/>
              </a:ext>
            </a:extLst>
          </p:cNvPr>
          <p:cNvSpPr/>
          <p:nvPr/>
        </p:nvSpPr>
        <p:spPr>
          <a:xfrm>
            <a:off x="5467919" y="446687"/>
            <a:ext cx="6096000" cy="6186309"/>
          </a:xfrm>
          <a:prstGeom prst="rect">
            <a:avLst/>
          </a:prstGeom>
        </p:spPr>
        <p:txBody>
          <a:bodyPr>
            <a:spAutoFit/>
          </a:bodyPr>
          <a:lstStyle/>
          <a:p>
            <a:r>
              <a:rPr lang="en-US" sz="3600" i="1" dirty="0">
                <a:solidFill>
                  <a:schemeClr val="bg1"/>
                </a:solidFill>
              </a:rPr>
              <a:t>“Dispatches were sent by couriers to all the king’s provinces with the order to destroy, kill and annihilate all the Jews—young and old, women and children—on a single day, the thirteenth day of the twelfth month, the month of Adar, and to plunder their goods.”</a:t>
            </a:r>
            <a:r>
              <a:rPr lang="en-CA" sz="3600" i="1" dirty="0">
                <a:solidFill>
                  <a:schemeClr val="bg1"/>
                </a:solidFill>
              </a:rPr>
              <a:t>	</a:t>
            </a:r>
          </a:p>
          <a:p>
            <a:r>
              <a:rPr lang="en-CA" sz="3600" i="1" dirty="0">
                <a:solidFill>
                  <a:schemeClr val="bg1"/>
                </a:solidFill>
              </a:rPr>
              <a:t>								Esther 3:13</a:t>
            </a:r>
          </a:p>
        </p:txBody>
      </p:sp>
    </p:spTree>
    <p:extLst>
      <p:ext uri="{BB962C8B-B14F-4D97-AF65-F5344CB8AC3E}">
        <p14:creationId xmlns:p14="http://schemas.microsoft.com/office/powerpoint/2010/main" val="1766652675"/>
      </p:ext>
    </p:extLst>
  </p:cSld>
  <p:clrMapOvr>
    <a:masterClrMapping/>
  </p:clrMapOvr>
  <p:transition spd="slow">
    <p:wheel spokes="1"/>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C006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00B74-5475-4C20-9E4F-D93144C702EA}"/>
              </a:ext>
            </a:extLst>
          </p:cNvPr>
          <p:cNvSpPr>
            <a:spLocks noGrp="1"/>
          </p:cNvSpPr>
          <p:nvPr>
            <p:ph type="title"/>
          </p:nvPr>
        </p:nvSpPr>
        <p:spPr>
          <a:xfrm>
            <a:off x="0" y="4227516"/>
            <a:ext cx="4750702" cy="1562638"/>
          </a:xfrm>
        </p:spPr>
        <p:txBody>
          <a:bodyPr>
            <a:normAutofit fontScale="90000"/>
          </a:bodyPr>
          <a:lstStyle/>
          <a:p>
            <a:r>
              <a:rPr lang="en-US" b="1" i="0" dirty="0">
                <a:latin typeface="+mn-lt"/>
              </a:rPr>
              <a:t>III. PROCESS TOWARD THE PAGEANT </a:t>
            </a:r>
            <a:br>
              <a:rPr lang="en-US" b="1" i="0" dirty="0">
                <a:latin typeface="+mn-lt"/>
              </a:rPr>
            </a:br>
            <a:r>
              <a:rPr lang="en-US" b="1" i="0" dirty="0">
                <a:latin typeface="+mn-lt"/>
              </a:rPr>
              <a:t>(Esther 4:15-10:3)</a:t>
            </a:r>
            <a:endParaRPr lang="en-US" dirty="0">
              <a:latin typeface="+mn-lt"/>
            </a:endParaRPr>
          </a:p>
        </p:txBody>
      </p:sp>
      <p:pic>
        <p:nvPicPr>
          <p:cNvPr id="18" name="Picture Placeholder 17" descr="Woman with dark hair smiling away from camera">
            <a:extLst>
              <a:ext uri="{FF2B5EF4-FFF2-40B4-BE49-F238E27FC236}">
                <a16:creationId xmlns:a16="http://schemas.microsoft.com/office/drawing/2014/main" id="{95A486D2-A2CB-47AF-AB12-0976F3BAED55}"/>
              </a:ext>
            </a:extLst>
          </p:cNvPr>
          <p:cNvPicPr>
            <a:picLocks noGrp="1" noChangeAspect="1"/>
          </p:cNvPicPr>
          <p:nvPr>
            <p:ph type="pic" sz="quarter" idx="19"/>
          </p:nvPr>
        </p:nvPicPr>
        <p:blipFill>
          <a:blip r:embed="rId2" cstate="screen">
            <a:extLst>
              <a:ext uri="{28A0092B-C50C-407E-A947-70E740481C1C}">
                <a14:useLocalDpi xmlns:a14="http://schemas.microsoft.com/office/drawing/2010/main"/>
              </a:ext>
            </a:extLst>
          </a:blip>
          <a:srcRect/>
          <a:stretch>
            <a:fillRect/>
          </a:stretch>
        </p:blipFill>
        <p:spPr>
          <a:xfrm>
            <a:off x="1496269" y="95444"/>
            <a:ext cx="2179814" cy="2179814"/>
          </a:xfrm>
        </p:spPr>
      </p:pic>
      <p:sp>
        <p:nvSpPr>
          <p:cNvPr id="4" name="Slide Number Placeholder 3">
            <a:extLst>
              <a:ext uri="{FF2B5EF4-FFF2-40B4-BE49-F238E27FC236}">
                <a16:creationId xmlns:a16="http://schemas.microsoft.com/office/drawing/2014/main" id="{BF38360A-177E-E146-99A7-581A782814CE}"/>
              </a:ext>
            </a:extLst>
          </p:cNvPr>
          <p:cNvSpPr>
            <a:spLocks noGrp="1"/>
          </p:cNvSpPr>
          <p:nvPr>
            <p:ph type="sldNum" sz="quarter" idx="12"/>
          </p:nvPr>
        </p:nvSpPr>
        <p:spPr/>
        <p:txBody>
          <a:bodyPr/>
          <a:lstStyle/>
          <a:p>
            <a:fld id="{13D2E340-0663-474B-992C-9192B5C45E57}" type="slidenum">
              <a:rPr lang="en-US" smtClean="0"/>
              <a:t>19</a:t>
            </a:fld>
            <a:endParaRPr lang="en-US"/>
          </a:p>
        </p:txBody>
      </p:sp>
      <p:sp>
        <p:nvSpPr>
          <p:cNvPr id="45" name="Rectangle 44">
            <a:extLst>
              <a:ext uri="{FF2B5EF4-FFF2-40B4-BE49-F238E27FC236}">
                <a16:creationId xmlns:a16="http://schemas.microsoft.com/office/drawing/2014/main" id="{984A532F-E353-4DE9-A978-B1E8591BCD62}"/>
              </a:ext>
            </a:extLst>
          </p:cNvPr>
          <p:cNvSpPr/>
          <p:nvPr/>
        </p:nvSpPr>
        <p:spPr>
          <a:xfrm>
            <a:off x="5467919" y="446687"/>
            <a:ext cx="6096000" cy="3416320"/>
          </a:xfrm>
          <a:prstGeom prst="rect">
            <a:avLst/>
          </a:prstGeom>
        </p:spPr>
        <p:txBody>
          <a:bodyPr>
            <a:spAutoFit/>
          </a:bodyPr>
          <a:lstStyle/>
          <a:p>
            <a:r>
              <a:rPr lang="en-US" sz="3600" i="1" dirty="0">
                <a:solidFill>
                  <a:schemeClr val="bg1"/>
                </a:solidFill>
              </a:rPr>
              <a:t>“This happened on the thirteenth day of the month of Adar, and on the fourteenth they rested and made it a day of feasting and joy.”</a:t>
            </a:r>
            <a:endParaRPr lang="en-CA" sz="3600" i="1" dirty="0">
              <a:solidFill>
                <a:schemeClr val="bg1"/>
              </a:solidFill>
            </a:endParaRPr>
          </a:p>
          <a:p>
            <a:r>
              <a:rPr lang="en-CA" sz="3600" i="1" dirty="0">
                <a:solidFill>
                  <a:schemeClr val="bg1"/>
                </a:solidFill>
              </a:rPr>
              <a:t>								Esther 9:17</a:t>
            </a:r>
          </a:p>
        </p:txBody>
      </p:sp>
    </p:spTree>
    <p:extLst>
      <p:ext uri="{BB962C8B-B14F-4D97-AF65-F5344CB8AC3E}">
        <p14:creationId xmlns:p14="http://schemas.microsoft.com/office/powerpoint/2010/main" val="2759206042"/>
      </p:ext>
    </p:extLst>
  </p:cSld>
  <p:clrMapOvr>
    <a:masterClrMapping/>
  </p:clrMapOvr>
  <p:transition spd="slow">
    <p:wheel spokes="1"/>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1F34B-93F5-46C0-9BEC-B1A8D55008B4}"/>
              </a:ext>
            </a:extLst>
          </p:cNvPr>
          <p:cNvSpPr>
            <a:spLocks noGrp="1"/>
          </p:cNvSpPr>
          <p:nvPr>
            <p:ph type="title"/>
          </p:nvPr>
        </p:nvSpPr>
        <p:spPr>
          <a:xfrm>
            <a:off x="466578" y="137647"/>
            <a:ext cx="4077286" cy="2221622"/>
          </a:xfrm>
        </p:spPr>
        <p:txBody>
          <a:bodyPr/>
          <a:lstStyle/>
          <a:p>
            <a:pPr algn="ctr"/>
            <a:r>
              <a:rPr lang="en-US" i="0" dirty="0">
                <a:solidFill>
                  <a:srgbClr val="FF0000"/>
                </a:solidFill>
                <a:latin typeface="+mn-lt"/>
              </a:rPr>
              <a:t>Introduction</a:t>
            </a:r>
          </a:p>
        </p:txBody>
      </p:sp>
      <p:sp>
        <p:nvSpPr>
          <p:cNvPr id="7" name="Slide Number Placeholder 6">
            <a:extLst>
              <a:ext uri="{FF2B5EF4-FFF2-40B4-BE49-F238E27FC236}">
                <a16:creationId xmlns:a16="http://schemas.microsoft.com/office/drawing/2014/main" id="{C7C944DD-F200-6B48-8A79-099A08992A35}"/>
              </a:ext>
            </a:extLst>
          </p:cNvPr>
          <p:cNvSpPr>
            <a:spLocks noGrp="1"/>
          </p:cNvSpPr>
          <p:nvPr>
            <p:ph type="sldNum" sz="quarter" idx="12"/>
          </p:nvPr>
        </p:nvSpPr>
        <p:spPr/>
        <p:txBody>
          <a:bodyPr/>
          <a:lstStyle/>
          <a:p>
            <a:fld id="{13D2E340-0663-474B-992C-9192B5C45E57}" type="slidenum">
              <a:rPr lang="en-US" smtClean="0"/>
              <a:t>2</a:t>
            </a:fld>
            <a:endParaRPr lang="en-US"/>
          </a:p>
        </p:txBody>
      </p:sp>
      <p:sp>
        <p:nvSpPr>
          <p:cNvPr id="25" name="TextBox 24">
            <a:extLst>
              <a:ext uri="{FF2B5EF4-FFF2-40B4-BE49-F238E27FC236}">
                <a16:creationId xmlns:a16="http://schemas.microsoft.com/office/drawing/2014/main" id="{4E4CE79E-35B0-4297-B69C-9F964201F64C}"/>
              </a:ext>
            </a:extLst>
          </p:cNvPr>
          <p:cNvSpPr txBox="1"/>
          <p:nvPr/>
        </p:nvSpPr>
        <p:spPr>
          <a:xfrm>
            <a:off x="5275385" y="1055077"/>
            <a:ext cx="6288258" cy="3477875"/>
          </a:xfrm>
          <a:prstGeom prst="rect">
            <a:avLst/>
          </a:prstGeom>
          <a:solidFill>
            <a:srgbClr val="FF0000"/>
          </a:solidFill>
        </p:spPr>
        <p:txBody>
          <a:bodyPr wrap="square" rtlCol="0">
            <a:spAutoFit/>
          </a:bodyPr>
          <a:lstStyle/>
          <a:p>
            <a:r>
              <a:rPr lang="en-US" sz="4400" i="1" dirty="0">
                <a:solidFill>
                  <a:schemeClr val="bg1"/>
                </a:solidFill>
              </a:rPr>
              <a:t>“There is neither Jew nor Greek, slave or free, male or female, for you are all one in Christ Jesus.”</a:t>
            </a:r>
          </a:p>
          <a:p>
            <a:r>
              <a:rPr lang="en-CA" sz="4400" i="1" dirty="0">
                <a:solidFill>
                  <a:schemeClr val="bg1"/>
                </a:solidFill>
              </a:rPr>
              <a:t>						Galatians 3:28</a:t>
            </a:r>
            <a:endParaRPr lang="en-CA" sz="4400" dirty="0">
              <a:solidFill>
                <a:schemeClr val="bg1"/>
              </a:solidFill>
            </a:endParaRPr>
          </a:p>
        </p:txBody>
      </p:sp>
    </p:spTree>
    <p:extLst>
      <p:ext uri="{BB962C8B-B14F-4D97-AF65-F5344CB8AC3E}">
        <p14:creationId xmlns:p14="http://schemas.microsoft.com/office/powerpoint/2010/main" val="17074747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CC006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00B74-5475-4C20-9E4F-D93144C702EA}"/>
              </a:ext>
            </a:extLst>
          </p:cNvPr>
          <p:cNvSpPr>
            <a:spLocks noGrp="1"/>
          </p:cNvSpPr>
          <p:nvPr>
            <p:ph type="title"/>
          </p:nvPr>
        </p:nvSpPr>
        <p:spPr>
          <a:xfrm>
            <a:off x="0" y="4227516"/>
            <a:ext cx="4750702" cy="1562638"/>
          </a:xfrm>
        </p:spPr>
        <p:txBody>
          <a:bodyPr>
            <a:normAutofit fontScale="90000"/>
          </a:bodyPr>
          <a:lstStyle/>
          <a:p>
            <a:r>
              <a:rPr lang="en-US" b="1" i="0" dirty="0">
                <a:latin typeface="+mn-lt"/>
              </a:rPr>
              <a:t>III. PROCESS TOWARD THE PAGEANT </a:t>
            </a:r>
            <a:br>
              <a:rPr lang="en-US" b="1" i="0" dirty="0">
                <a:latin typeface="+mn-lt"/>
              </a:rPr>
            </a:br>
            <a:r>
              <a:rPr lang="en-US" b="1" i="0" dirty="0">
                <a:latin typeface="+mn-lt"/>
              </a:rPr>
              <a:t>(Esther 4:15-10:3)</a:t>
            </a:r>
            <a:endParaRPr lang="en-US" dirty="0">
              <a:latin typeface="+mn-lt"/>
            </a:endParaRPr>
          </a:p>
        </p:txBody>
      </p:sp>
      <p:pic>
        <p:nvPicPr>
          <p:cNvPr id="18" name="Picture Placeholder 17" descr="Woman with dark hair smiling away from camera">
            <a:extLst>
              <a:ext uri="{FF2B5EF4-FFF2-40B4-BE49-F238E27FC236}">
                <a16:creationId xmlns:a16="http://schemas.microsoft.com/office/drawing/2014/main" id="{95A486D2-A2CB-47AF-AB12-0976F3BAED55}"/>
              </a:ext>
            </a:extLst>
          </p:cNvPr>
          <p:cNvPicPr>
            <a:picLocks noGrp="1" noChangeAspect="1"/>
          </p:cNvPicPr>
          <p:nvPr>
            <p:ph type="pic" sz="quarter" idx="19"/>
          </p:nvPr>
        </p:nvPicPr>
        <p:blipFill>
          <a:blip r:embed="rId2" cstate="screen">
            <a:extLst>
              <a:ext uri="{28A0092B-C50C-407E-A947-70E740481C1C}">
                <a14:useLocalDpi xmlns:a14="http://schemas.microsoft.com/office/drawing/2010/main"/>
              </a:ext>
            </a:extLst>
          </a:blip>
          <a:srcRect/>
          <a:stretch>
            <a:fillRect/>
          </a:stretch>
        </p:blipFill>
        <p:spPr>
          <a:xfrm>
            <a:off x="1496269" y="95444"/>
            <a:ext cx="2179814" cy="2179814"/>
          </a:xfrm>
        </p:spPr>
      </p:pic>
      <p:sp>
        <p:nvSpPr>
          <p:cNvPr id="4" name="Slide Number Placeholder 3">
            <a:extLst>
              <a:ext uri="{FF2B5EF4-FFF2-40B4-BE49-F238E27FC236}">
                <a16:creationId xmlns:a16="http://schemas.microsoft.com/office/drawing/2014/main" id="{BF38360A-177E-E146-99A7-581A782814CE}"/>
              </a:ext>
            </a:extLst>
          </p:cNvPr>
          <p:cNvSpPr>
            <a:spLocks noGrp="1"/>
          </p:cNvSpPr>
          <p:nvPr>
            <p:ph type="sldNum" sz="quarter" idx="12"/>
          </p:nvPr>
        </p:nvSpPr>
        <p:spPr/>
        <p:txBody>
          <a:bodyPr/>
          <a:lstStyle/>
          <a:p>
            <a:fld id="{13D2E340-0663-474B-992C-9192B5C45E57}" type="slidenum">
              <a:rPr lang="en-US" smtClean="0"/>
              <a:t>20</a:t>
            </a:fld>
            <a:endParaRPr lang="en-US"/>
          </a:p>
        </p:txBody>
      </p:sp>
      <p:sp>
        <p:nvSpPr>
          <p:cNvPr id="45" name="Rectangle 44">
            <a:extLst>
              <a:ext uri="{FF2B5EF4-FFF2-40B4-BE49-F238E27FC236}">
                <a16:creationId xmlns:a16="http://schemas.microsoft.com/office/drawing/2014/main" id="{984A532F-E353-4DE9-A978-B1E8591BCD62}"/>
              </a:ext>
            </a:extLst>
          </p:cNvPr>
          <p:cNvSpPr/>
          <p:nvPr/>
        </p:nvSpPr>
        <p:spPr>
          <a:xfrm>
            <a:off x="5467919" y="446687"/>
            <a:ext cx="6096000" cy="5632311"/>
          </a:xfrm>
          <a:prstGeom prst="rect">
            <a:avLst/>
          </a:prstGeom>
        </p:spPr>
        <p:txBody>
          <a:bodyPr>
            <a:spAutoFit/>
          </a:bodyPr>
          <a:lstStyle/>
          <a:p>
            <a:r>
              <a:rPr lang="en-US" sz="3600" i="1" dirty="0">
                <a:solidFill>
                  <a:schemeClr val="bg1"/>
                </a:solidFill>
              </a:rPr>
              <a:t>“Mordecai the Jew was second in rank to King Xerxes, preeminent among the Jews, and held in high esteem by his many fellow Jews, because he worked for the good of his people and spoke up for the welfare of all the Jews.”</a:t>
            </a:r>
          </a:p>
          <a:p>
            <a:r>
              <a:rPr lang="en-CA" sz="3600" i="1" dirty="0">
                <a:solidFill>
                  <a:schemeClr val="bg1"/>
                </a:solidFill>
              </a:rPr>
              <a:t>								Esther 10:3							</a:t>
            </a:r>
          </a:p>
        </p:txBody>
      </p:sp>
    </p:spTree>
    <p:extLst>
      <p:ext uri="{BB962C8B-B14F-4D97-AF65-F5344CB8AC3E}">
        <p14:creationId xmlns:p14="http://schemas.microsoft.com/office/powerpoint/2010/main" val="735975446"/>
      </p:ext>
    </p:extLst>
  </p:cSld>
  <p:clrMapOvr>
    <a:masterClrMapping/>
  </p:clrMapOvr>
  <p:transition spd="slow">
    <p:wheel spokes="1"/>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35BFF-A889-4B62-BCD4-168715A631DF}"/>
              </a:ext>
            </a:extLst>
          </p:cNvPr>
          <p:cNvSpPr>
            <a:spLocks noGrp="1"/>
          </p:cNvSpPr>
          <p:nvPr>
            <p:ph type="title"/>
          </p:nvPr>
        </p:nvSpPr>
        <p:spPr>
          <a:xfrm>
            <a:off x="138657" y="2019300"/>
            <a:ext cx="4754880" cy="2221622"/>
          </a:xfrm>
        </p:spPr>
        <p:txBody>
          <a:bodyPr>
            <a:noAutofit/>
          </a:bodyPr>
          <a:lstStyle/>
          <a:p>
            <a:pPr algn="l"/>
            <a:r>
              <a:rPr lang="en-US" sz="4000" b="1" i="0" dirty="0">
                <a:solidFill>
                  <a:srgbClr val="FF0000"/>
                </a:solidFill>
                <a:latin typeface="+mn-lt"/>
              </a:rPr>
              <a:t>I. PREPARATION FOR THE POSITION (Esther 1:16-18)</a:t>
            </a:r>
            <a:endParaRPr lang="en-US" sz="4000" dirty="0">
              <a:solidFill>
                <a:srgbClr val="FF0000"/>
              </a:solidFill>
              <a:latin typeface="+mn-lt"/>
            </a:endParaRPr>
          </a:p>
        </p:txBody>
      </p:sp>
      <p:sp>
        <p:nvSpPr>
          <p:cNvPr id="3" name="Slide Number Placeholder 2">
            <a:extLst>
              <a:ext uri="{FF2B5EF4-FFF2-40B4-BE49-F238E27FC236}">
                <a16:creationId xmlns:a16="http://schemas.microsoft.com/office/drawing/2014/main" id="{FC9047CD-1956-7146-971D-D05A280ACB28}"/>
              </a:ext>
            </a:extLst>
          </p:cNvPr>
          <p:cNvSpPr>
            <a:spLocks noGrp="1"/>
          </p:cNvSpPr>
          <p:nvPr>
            <p:ph type="sldNum" sz="quarter" idx="12"/>
          </p:nvPr>
        </p:nvSpPr>
        <p:spPr/>
        <p:txBody>
          <a:bodyPr/>
          <a:lstStyle/>
          <a:p>
            <a:fld id="{13D2E340-0663-474B-992C-9192B5C45E57}" type="slidenum">
              <a:rPr lang="en-US" smtClean="0"/>
              <a:t>3</a:t>
            </a:fld>
            <a:endParaRPr lang="en-US"/>
          </a:p>
        </p:txBody>
      </p:sp>
      <p:sp>
        <p:nvSpPr>
          <p:cNvPr id="25" name="TextBox 24">
            <a:extLst>
              <a:ext uri="{FF2B5EF4-FFF2-40B4-BE49-F238E27FC236}">
                <a16:creationId xmlns:a16="http://schemas.microsoft.com/office/drawing/2014/main" id="{CCBA8C38-FD34-4269-B1E3-0789B9BC522C}"/>
              </a:ext>
            </a:extLst>
          </p:cNvPr>
          <p:cNvSpPr txBox="1"/>
          <p:nvPr/>
        </p:nvSpPr>
        <p:spPr>
          <a:xfrm>
            <a:off x="5022166" y="295422"/>
            <a:ext cx="6583680" cy="5139869"/>
          </a:xfrm>
          <a:prstGeom prst="rect">
            <a:avLst/>
          </a:prstGeom>
          <a:solidFill>
            <a:srgbClr val="FF0000"/>
          </a:solidFill>
        </p:spPr>
        <p:txBody>
          <a:bodyPr wrap="square" rtlCol="0">
            <a:spAutoFit/>
          </a:bodyPr>
          <a:lstStyle/>
          <a:p>
            <a:r>
              <a:rPr lang="en-US" sz="3600" i="1" dirty="0">
                <a:solidFill>
                  <a:schemeClr val="bg1"/>
                </a:solidFill>
              </a:rPr>
              <a:t>“Later when King Xerxes’ fury had subsided, he remembered Vashti and what she had done and what he had decreed about her. </a:t>
            </a:r>
            <a:r>
              <a:rPr lang="en-US" sz="3600" b="1" i="1" baseline="30000" dirty="0">
                <a:solidFill>
                  <a:schemeClr val="bg1"/>
                </a:solidFill>
              </a:rPr>
              <a:t>2 </a:t>
            </a:r>
            <a:r>
              <a:rPr lang="en-US" sz="3600" i="1" dirty="0">
                <a:solidFill>
                  <a:schemeClr val="bg1"/>
                </a:solidFill>
              </a:rPr>
              <a:t>Then the king’s personal attendants proposed, “Let a search be made for beautiful young virgins for the king.” </a:t>
            </a:r>
          </a:p>
          <a:p>
            <a:r>
              <a:rPr lang="en-US" sz="4000" i="1" dirty="0">
                <a:solidFill>
                  <a:schemeClr val="bg1"/>
                </a:solidFill>
              </a:rPr>
              <a:t>								Esther 2:1-2</a:t>
            </a:r>
            <a:endParaRPr lang="en-CA" sz="4000" i="1" dirty="0">
              <a:solidFill>
                <a:schemeClr val="bg1"/>
              </a:solidFill>
            </a:endParaRPr>
          </a:p>
        </p:txBody>
      </p:sp>
    </p:spTree>
    <p:extLst>
      <p:ext uri="{BB962C8B-B14F-4D97-AF65-F5344CB8AC3E}">
        <p14:creationId xmlns:p14="http://schemas.microsoft.com/office/powerpoint/2010/main" val="374911857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35BFF-A889-4B62-BCD4-168715A631DF}"/>
              </a:ext>
            </a:extLst>
          </p:cNvPr>
          <p:cNvSpPr>
            <a:spLocks noGrp="1"/>
          </p:cNvSpPr>
          <p:nvPr>
            <p:ph type="title"/>
          </p:nvPr>
        </p:nvSpPr>
        <p:spPr>
          <a:xfrm>
            <a:off x="138657" y="2019300"/>
            <a:ext cx="4754880" cy="2221622"/>
          </a:xfrm>
        </p:spPr>
        <p:txBody>
          <a:bodyPr>
            <a:noAutofit/>
          </a:bodyPr>
          <a:lstStyle/>
          <a:p>
            <a:pPr algn="l"/>
            <a:r>
              <a:rPr lang="en-US" sz="4000" b="1" i="0" dirty="0">
                <a:solidFill>
                  <a:srgbClr val="FF0000"/>
                </a:solidFill>
                <a:latin typeface="+mn-lt"/>
              </a:rPr>
              <a:t>I. PREPARATION FOR THE POSITION (Esther 1:16-18)</a:t>
            </a:r>
            <a:endParaRPr lang="en-US" sz="4000" dirty="0">
              <a:solidFill>
                <a:srgbClr val="FF0000"/>
              </a:solidFill>
              <a:latin typeface="+mn-lt"/>
            </a:endParaRPr>
          </a:p>
        </p:txBody>
      </p:sp>
      <p:sp>
        <p:nvSpPr>
          <p:cNvPr id="3" name="Slide Number Placeholder 2">
            <a:extLst>
              <a:ext uri="{FF2B5EF4-FFF2-40B4-BE49-F238E27FC236}">
                <a16:creationId xmlns:a16="http://schemas.microsoft.com/office/drawing/2014/main" id="{FC9047CD-1956-7146-971D-D05A280ACB28}"/>
              </a:ext>
            </a:extLst>
          </p:cNvPr>
          <p:cNvSpPr>
            <a:spLocks noGrp="1"/>
          </p:cNvSpPr>
          <p:nvPr>
            <p:ph type="sldNum" sz="quarter" idx="12"/>
          </p:nvPr>
        </p:nvSpPr>
        <p:spPr/>
        <p:txBody>
          <a:bodyPr/>
          <a:lstStyle/>
          <a:p>
            <a:fld id="{13D2E340-0663-474B-992C-9192B5C45E57}" type="slidenum">
              <a:rPr lang="en-US" smtClean="0"/>
              <a:t>4</a:t>
            </a:fld>
            <a:endParaRPr lang="en-US"/>
          </a:p>
        </p:txBody>
      </p:sp>
      <p:sp>
        <p:nvSpPr>
          <p:cNvPr id="25" name="TextBox 24">
            <a:extLst>
              <a:ext uri="{FF2B5EF4-FFF2-40B4-BE49-F238E27FC236}">
                <a16:creationId xmlns:a16="http://schemas.microsoft.com/office/drawing/2014/main" id="{CCBA8C38-FD34-4269-B1E3-0789B9BC522C}"/>
              </a:ext>
            </a:extLst>
          </p:cNvPr>
          <p:cNvSpPr txBox="1"/>
          <p:nvPr/>
        </p:nvSpPr>
        <p:spPr>
          <a:xfrm>
            <a:off x="5022166" y="295422"/>
            <a:ext cx="6583680" cy="6186309"/>
          </a:xfrm>
          <a:prstGeom prst="rect">
            <a:avLst/>
          </a:prstGeom>
          <a:solidFill>
            <a:srgbClr val="FF0000"/>
          </a:solidFill>
        </p:spPr>
        <p:txBody>
          <a:bodyPr wrap="square" rtlCol="0">
            <a:spAutoFit/>
          </a:bodyPr>
          <a:lstStyle/>
          <a:p>
            <a:r>
              <a:rPr lang="en-US" sz="3600" dirty="0"/>
              <a:t> </a:t>
            </a:r>
            <a:r>
              <a:rPr lang="en-US" sz="3600" b="1" i="1" baseline="30000" dirty="0">
                <a:solidFill>
                  <a:schemeClr val="bg1"/>
                </a:solidFill>
              </a:rPr>
              <a:t>”</a:t>
            </a:r>
            <a:r>
              <a:rPr lang="en-US" sz="3600" i="1" dirty="0">
                <a:solidFill>
                  <a:schemeClr val="bg1"/>
                </a:solidFill>
              </a:rPr>
              <a:t>Let the king appoint commissioners in every province of his realm to bring all these beautiful young women into the harem at the citadel of Susa. Let them be placed under the care of </a:t>
            </a:r>
            <a:r>
              <a:rPr lang="en-US" sz="3600" i="1" dirty="0" err="1">
                <a:solidFill>
                  <a:schemeClr val="bg1"/>
                </a:solidFill>
              </a:rPr>
              <a:t>Hegai</a:t>
            </a:r>
            <a:r>
              <a:rPr lang="en-US" sz="3600" i="1" dirty="0">
                <a:solidFill>
                  <a:schemeClr val="bg1"/>
                </a:solidFill>
              </a:rPr>
              <a:t>, the king’s eunuch, who is in charge of the women; and let beauty treatments be given to them.” 								</a:t>
            </a:r>
          </a:p>
          <a:p>
            <a:r>
              <a:rPr lang="en-US" sz="3600" i="1" dirty="0">
                <a:solidFill>
                  <a:schemeClr val="bg1"/>
                </a:solidFill>
              </a:rPr>
              <a:t>								Esther 2:3</a:t>
            </a:r>
            <a:endParaRPr lang="en-CA" sz="3600" i="1" dirty="0">
              <a:solidFill>
                <a:schemeClr val="bg1"/>
              </a:solidFill>
            </a:endParaRPr>
          </a:p>
        </p:txBody>
      </p:sp>
    </p:spTree>
    <p:extLst>
      <p:ext uri="{BB962C8B-B14F-4D97-AF65-F5344CB8AC3E}">
        <p14:creationId xmlns:p14="http://schemas.microsoft.com/office/powerpoint/2010/main" val="61095342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35BFF-A889-4B62-BCD4-168715A631DF}"/>
              </a:ext>
            </a:extLst>
          </p:cNvPr>
          <p:cNvSpPr>
            <a:spLocks noGrp="1"/>
          </p:cNvSpPr>
          <p:nvPr>
            <p:ph type="title"/>
          </p:nvPr>
        </p:nvSpPr>
        <p:spPr>
          <a:xfrm>
            <a:off x="138657" y="2019300"/>
            <a:ext cx="4754880" cy="2221622"/>
          </a:xfrm>
        </p:spPr>
        <p:txBody>
          <a:bodyPr>
            <a:noAutofit/>
          </a:bodyPr>
          <a:lstStyle/>
          <a:p>
            <a:pPr algn="l"/>
            <a:r>
              <a:rPr lang="en-US" sz="4000" b="1" i="0" dirty="0">
                <a:solidFill>
                  <a:srgbClr val="FF0000"/>
                </a:solidFill>
                <a:latin typeface="+mn-lt"/>
              </a:rPr>
              <a:t>I. PREPARATION FOR THE POSITION (Esther 1:16-18)</a:t>
            </a:r>
            <a:endParaRPr lang="en-US" sz="4000" dirty="0">
              <a:solidFill>
                <a:srgbClr val="FF0000"/>
              </a:solidFill>
              <a:latin typeface="+mn-lt"/>
            </a:endParaRPr>
          </a:p>
        </p:txBody>
      </p:sp>
      <p:sp>
        <p:nvSpPr>
          <p:cNvPr id="3" name="Slide Number Placeholder 2">
            <a:extLst>
              <a:ext uri="{FF2B5EF4-FFF2-40B4-BE49-F238E27FC236}">
                <a16:creationId xmlns:a16="http://schemas.microsoft.com/office/drawing/2014/main" id="{FC9047CD-1956-7146-971D-D05A280ACB28}"/>
              </a:ext>
            </a:extLst>
          </p:cNvPr>
          <p:cNvSpPr>
            <a:spLocks noGrp="1"/>
          </p:cNvSpPr>
          <p:nvPr>
            <p:ph type="sldNum" sz="quarter" idx="12"/>
          </p:nvPr>
        </p:nvSpPr>
        <p:spPr/>
        <p:txBody>
          <a:bodyPr/>
          <a:lstStyle/>
          <a:p>
            <a:fld id="{13D2E340-0663-474B-992C-9192B5C45E57}" type="slidenum">
              <a:rPr lang="en-US" smtClean="0"/>
              <a:t>5</a:t>
            </a:fld>
            <a:endParaRPr lang="en-US"/>
          </a:p>
        </p:txBody>
      </p:sp>
      <p:sp>
        <p:nvSpPr>
          <p:cNvPr id="25" name="TextBox 24">
            <a:extLst>
              <a:ext uri="{FF2B5EF4-FFF2-40B4-BE49-F238E27FC236}">
                <a16:creationId xmlns:a16="http://schemas.microsoft.com/office/drawing/2014/main" id="{CCBA8C38-FD34-4269-B1E3-0789B9BC522C}"/>
              </a:ext>
            </a:extLst>
          </p:cNvPr>
          <p:cNvSpPr txBox="1"/>
          <p:nvPr/>
        </p:nvSpPr>
        <p:spPr>
          <a:xfrm>
            <a:off x="5022166" y="295422"/>
            <a:ext cx="6583680" cy="3724096"/>
          </a:xfrm>
          <a:prstGeom prst="rect">
            <a:avLst/>
          </a:prstGeom>
          <a:solidFill>
            <a:srgbClr val="FF0000"/>
          </a:solidFill>
        </p:spPr>
        <p:txBody>
          <a:bodyPr wrap="square" rtlCol="0">
            <a:spAutoFit/>
          </a:bodyPr>
          <a:lstStyle/>
          <a:p>
            <a:r>
              <a:rPr lang="en-US" sz="3600" dirty="0"/>
              <a:t> </a:t>
            </a:r>
            <a:r>
              <a:rPr lang="en-US" sz="4000" i="1" dirty="0">
                <a:solidFill>
                  <a:schemeClr val="bg1"/>
                </a:solidFill>
              </a:rPr>
              <a:t>”Then let the young woman who pleases the king be queen instead of Vashti.” This advice appealed to the king, and he followed it.”					</a:t>
            </a:r>
            <a:r>
              <a:rPr lang="en-US" sz="3600" i="1" dirty="0">
                <a:solidFill>
                  <a:schemeClr val="bg1"/>
                </a:solidFill>
              </a:rPr>
              <a:t>			</a:t>
            </a:r>
          </a:p>
          <a:p>
            <a:r>
              <a:rPr lang="en-US" sz="3600" i="1" dirty="0">
                <a:solidFill>
                  <a:schemeClr val="bg1"/>
                </a:solidFill>
              </a:rPr>
              <a:t>								Esther 2:4</a:t>
            </a:r>
            <a:endParaRPr lang="en-CA" sz="3600" i="1" dirty="0">
              <a:solidFill>
                <a:schemeClr val="bg1"/>
              </a:solidFill>
            </a:endParaRPr>
          </a:p>
        </p:txBody>
      </p:sp>
    </p:spTree>
    <p:extLst>
      <p:ext uri="{BB962C8B-B14F-4D97-AF65-F5344CB8AC3E}">
        <p14:creationId xmlns:p14="http://schemas.microsoft.com/office/powerpoint/2010/main" val="106133943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35BFF-A889-4B62-BCD4-168715A631DF}"/>
              </a:ext>
            </a:extLst>
          </p:cNvPr>
          <p:cNvSpPr>
            <a:spLocks noGrp="1"/>
          </p:cNvSpPr>
          <p:nvPr>
            <p:ph type="title"/>
          </p:nvPr>
        </p:nvSpPr>
        <p:spPr>
          <a:xfrm>
            <a:off x="138657" y="2019300"/>
            <a:ext cx="4754880" cy="2221622"/>
          </a:xfrm>
        </p:spPr>
        <p:txBody>
          <a:bodyPr>
            <a:noAutofit/>
          </a:bodyPr>
          <a:lstStyle/>
          <a:p>
            <a:pPr algn="l"/>
            <a:r>
              <a:rPr lang="en-US" sz="4000" b="1" i="0" dirty="0">
                <a:solidFill>
                  <a:srgbClr val="FF0000"/>
                </a:solidFill>
                <a:latin typeface="+mn-lt"/>
              </a:rPr>
              <a:t>I. PREPARATION FOR THE POSITION (Esther 1:16-18)</a:t>
            </a:r>
            <a:endParaRPr lang="en-US" sz="4000" dirty="0">
              <a:solidFill>
                <a:srgbClr val="FF0000"/>
              </a:solidFill>
              <a:latin typeface="+mn-lt"/>
            </a:endParaRPr>
          </a:p>
        </p:txBody>
      </p:sp>
      <p:sp>
        <p:nvSpPr>
          <p:cNvPr id="3" name="Slide Number Placeholder 2">
            <a:extLst>
              <a:ext uri="{FF2B5EF4-FFF2-40B4-BE49-F238E27FC236}">
                <a16:creationId xmlns:a16="http://schemas.microsoft.com/office/drawing/2014/main" id="{FC9047CD-1956-7146-971D-D05A280ACB28}"/>
              </a:ext>
            </a:extLst>
          </p:cNvPr>
          <p:cNvSpPr>
            <a:spLocks noGrp="1"/>
          </p:cNvSpPr>
          <p:nvPr>
            <p:ph type="sldNum" sz="quarter" idx="12"/>
          </p:nvPr>
        </p:nvSpPr>
        <p:spPr/>
        <p:txBody>
          <a:bodyPr/>
          <a:lstStyle/>
          <a:p>
            <a:fld id="{13D2E340-0663-474B-992C-9192B5C45E57}" type="slidenum">
              <a:rPr lang="en-US" smtClean="0"/>
              <a:t>6</a:t>
            </a:fld>
            <a:endParaRPr lang="en-US"/>
          </a:p>
        </p:txBody>
      </p:sp>
      <p:sp>
        <p:nvSpPr>
          <p:cNvPr id="25" name="TextBox 24">
            <a:extLst>
              <a:ext uri="{FF2B5EF4-FFF2-40B4-BE49-F238E27FC236}">
                <a16:creationId xmlns:a16="http://schemas.microsoft.com/office/drawing/2014/main" id="{CCBA8C38-FD34-4269-B1E3-0789B9BC522C}"/>
              </a:ext>
            </a:extLst>
          </p:cNvPr>
          <p:cNvSpPr txBox="1"/>
          <p:nvPr/>
        </p:nvSpPr>
        <p:spPr>
          <a:xfrm>
            <a:off x="5022166" y="295422"/>
            <a:ext cx="6583680" cy="5632311"/>
          </a:xfrm>
          <a:prstGeom prst="rect">
            <a:avLst/>
          </a:prstGeom>
          <a:solidFill>
            <a:srgbClr val="FF0000"/>
          </a:solidFill>
        </p:spPr>
        <p:txBody>
          <a:bodyPr wrap="square" rtlCol="0">
            <a:spAutoFit/>
          </a:bodyPr>
          <a:lstStyle/>
          <a:p>
            <a:r>
              <a:rPr lang="en-US" sz="3600" i="1" dirty="0">
                <a:solidFill>
                  <a:schemeClr val="bg1"/>
                </a:solidFill>
              </a:rPr>
              <a:t>Your beauty should not come from outward adornment, such as braided hair and the wearing of gold jewelry and fine clothes.</a:t>
            </a:r>
          </a:p>
          <a:p>
            <a:r>
              <a:rPr lang="en-US" sz="3600" i="1" dirty="0">
                <a:solidFill>
                  <a:schemeClr val="bg1"/>
                </a:solidFill>
              </a:rPr>
              <a:t>4. Instead, it should be that of your inner self, the </a:t>
            </a:r>
            <a:r>
              <a:rPr lang="en-US" sz="3600" i="1" u="sng" dirty="0">
                <a:solidFill>
                  <a:schemeClr val="bg1"/>
                </a:solidFill>
              </a:rPr>
              <a:t>unfading beauty of a gentle and quiet spirit, which is of great worth in God’s sight</a:t>
            </a:r>
            <a:r>
              <a:rPr lang="en-US" sz="3600" i="1" dirty="0">
                <a:solidFill>
                  <a:schemeClr val="bg1"/>
                </a:solidFill>
              </a:rPr>
              <a:t>.</a:t>
            </a:r>
          </a:p>
          <a:p>
            <a:endParaRPr lang="en-CA" sz="3600" i="1" dirty="0">
              <a:solidFill>
                <a:schemeClr val="bg1"/>
              </a:solidFill>
            </a:endParaRPr>
          </a:p>
          <a:p>
            <a:r>
              <a:rPr lang="en-CA" sz="3600" i="1" dirty="0">
                <a:solidFill>
                  <a:schemeClr val="bg1"/>
                </a:solidFill>
              </a:rPr>
              <a:t>									I Peter 3:3,4</a:t>
            </a:r>
            <a:endParaRPr lang="en-CA" sz="3600" dirty="0">
              <a:solidFill>
                <a:schemeClr val="bg1"/>
              </a:solidFill>
            </a:endParaRPr>
          </a:p>
        </p:txBody>
      </p:sp>
    </p:spTree>
    <p:extLst>
      <p:ext uri="{BB962C8B-B14F-4D97-AF65-F5344CB8AC3E}">
        <p14:creationId xmlns:p14="http://schemas.microsoft.com/office/powerpoint/2010/main" val="89389756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35BFF-A889-4B62-BCD4-168715A631DF}"/>
              </a:ext>
            </a:extLst>
          </p:cNvPr>
          <p:cNvSpPr>
            <a:spLocks noGrp="1"/>
          </p:cNvSpPr>
          <p:nvPr>
            <p:ph type="title"/>
          </p:nvPr>
        </p:nvSpPr>
        <p:spPr>
          <a:xfrm>
            <a:off x="138657" y="2019300"/>
            <a:ext cx="4754880" cy="2221622"/>
          </a:xfrm>
        </p:spPr>
        <p:txBody>
          <a:bodyPr>
            <a:noAutofit/>
          </a:bodyPr>
          <a:lstStyle/>
          <a:p>
            <a:pPr algn="l"/>
            <a:r>
              <a:rPr lang="en-US" sz="4000" b="1" i="0" dirty="0">
                <a:solidFill>
                  <a:srgbClr val="FF0000"/>
                </a:solidFill>
                <a:latin typeface="+mn-lt"/>
              </a:rPr>
              <a:t>I. PREPARATION FOR THE POSITION (Esther 1:16-18)</a:t>
            </a:r>
            <a:endParaRPr lang="en-US" sz="4000" dirty="0">
              <a:solidFill>
                <a:srgbClr val="FF0000"/>
              </a:solidFill>
              <a:latin typeface="+mn-lt"/>
            </a:endParaRPr>
          </a:p>
        </p:txBody>
      </p:sp>
      <p:sp>
        <p:nvSpPr>
          <p:cNvPr id="3" name="Slide Number Placeholder 2">
            <a:extLst>
              <a:ext uri="{FF2B5EF4-FFF2-40B4-BE49-F238E27FC236}">
                <a16:creationId xmlns:a16="http://schemas.microsoft.com/office/drawing/2014/main" id="{FC9047CD-1956-7146-971D-D05A280ACB28}"/>
              </a:ext>
            </a:extLst>
          </p:cNvPr>
          <p:cNvSpPr>
            <a:spLocks noGrp="1"/>
          </p:cNvSpPr>
          <p:nvPr>
            <p:ph type="sldNum" sz="quarter" idx="12"/>
          </p:nvPr>
        </p:nvSpPr>
        <p:spPr/>
        <p:txBody>
          <a:bodyPr/>
          <a:lstStyle/>
          <a:p>
            <a:fld id="{13D2E340-0663-474B-992C-9192B5C45E57}" type="slidenum">
              <a:rPr lang="en-US" smtClean="0"/>
              <a:t>7</a:t>
            </a:fld>
            <a:endParaRPr lang="en-US"/>
          </a:p>
        </p:txBody>
      </p:sp>
      <p:sp>
        <p:nvSpPr>
          <p:cNvPr id="25" name="TextBox 24">
            <a:extLst>
              <a:ext uri="{FF2B5EF4-FFF2-40B4-BE49-F238E27FC236}">
                <a16:creationId xmlns:a16="http://schemas.microsoft.com/office/drawing/2014/main" id="{CCBA8C38-FD34-4269-B1E3-0789B9BC522C}"/>
              </a:ext>
            </a:extLst>
          </p:cNvPr>
          <p:cNvSpPr txBox="1"/>
          <p:nvPr/>
        </p:nvSpPr>
        <p:spPr>
          <a:xfrm>
            <a:off x="5022166" y="295422"/>
            <a:ext cx="6583680" cy="5632311"/>
          </a:xfrm>
          <a:prstGeom prst="rect">
            <a:avLst/>
          </a:prstGeom>
          <a:solidFill>
            <a:srgbClr val="FF0000"/>
          </a:solidFill>
        </p:spPr>
        <p:txBody>
          <a:bodyPr wrap="square" rtlCol="0">
            <a:spAutoFit/>
          </a:bodyPr>
          <a:lstStyle/>
          <a:p>
            <a:r>
              <a:rPr lang="en-US" sz="3600" i="1" dirty="0">
                <a:solidFill>
                  <a:schemeClr val="bg1"/>
                </a:solidFill>
              </a:rPr>
              <a:t>“And Esther won the favor of everyone who saw </a:t>
            </a:r>
            <a:r>
              <a:rPr lang="en-CA" sz="3600" i="1" dirty="0">
                <a:solidFill>
                  <a:schemeClr val="bg1"/>
                </a:solidFill>
              </a:rPr>
              <a:t>her . . . </a:t>
            </a:r>
          </a:p>
          <a:p>
            <a:r>
              <a:rPr lang="en-US" sz="3600" i="1" dirty="0">
                <a:solidFill>
                  <a:schemeClr val="bg1"/>
                </a:solidFill>
              </a:rPr>
              <a:t>”17. Now the king was attracted to Esther more than to any of the other women, and </a:t>
            </a:r>
            <a:r>
              <a:rPr lang="en-US" sz="3600" i="1" u="sng" dirty="0">
                <a:solidFill>
                  <a:schemeClr val="bg1"/>
                </a:solidFill>
              </a:rPr>
              <a:t>she won his favor and approval more than any of the other virgins.</a:t>
            </a:r>
            <a:r>
              <a:rPr lang="en-US" sz="3600" i="1" dirty="0">
                <a:solidFill>
                  <a:schemeClr val="bg1"/>
                </a:solidFill>
              </a:rPr>
              <a:t> So he set a royal crown on her head and made her queen.”</a:t>
            </a:r>
          </a:p>
          <a:p>
            <a:r>
              <a:rPr lang="en-CA" sz="3600" i="1" dirty="0">
                <a:solidFill>
                  <a:schemeClr val="bg1"/>
                </a:solidFill>
              </a:rPr>
              <a:t>								Esther 2:15,17</a:t>
            </a:r>
            <a:endParaRPr lang="en-CA" sz="3600" dirty="0">
              <a:solidFill>
                <a:schemeClr val="bg1"/>
              </a:solidFill>
            </a:endParaRPr>
          </a:p>
        </p:txBody>
      </p:sp>
    </p:spTree>
    <p:extLst>
      <p:ext uri="{BB962C8B-B14F-4D97-AF65-F5344CB8AC3E}">
        <p14:creationId xmlns:p14="http://schemas.microsoft.com/office/powerpoint/2010/main" val="274316248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97F4D-F280-472F-9307-25B3E6BD88B5}"/>
              </a:ext>
            </a:extLst>
          </p:cNvPr>
          <p:cNvSpPr>
            <a:spLocks noGrp="1"/>
          </p:cNvSpPr>
          <p:nvPr>
            <p:ph type="title"/>
          </p:nvPr>
        </p:nvSpPr>
        <p:spPr>
          <a:xfrm>
            <a:off x="586154" y="1531174"/>
            <a:ext cx="3833906" cy="2221622"/>
          </a:xfrm>
        </p:spPr>
        <p:txBody>
          <a:bodyPr>
            <a:normAutofit fontScale="90000"/>
          </a:bodyPr>
          <a:lstStyle/>
          <a:p>
            <a:r>
              <a:rPr lang="en-US" b="1" i="0" dirty="0">
                <a:latin typeface="+mn-lt"/>
              </a:rPr>
              <a:t>II. PURPOSE OF THE PLAN (Esther 4:8)</a:t>
            </a:r>
            <a:endParaRPr lang="en-US" dirty="0">
              <a:latin typeface="+mn-lt"/>
            </a:endParaRPr>
          </a:p>
        </p:txBody>
      </p:sp>
      <p:sp>
        <p:nvSpPr>
          <p:cNvPr id="3" name="Slide Number Placeholder 2">
            <a:extLst>
              <a:ext uri="{FF2B5EF4-FFF2-40B4-BE49-F238E27FC236}">
                <a16:creationId xmlns:a16="http://schemas.microsoft.com/office/drawing/2014/main" id="{EB761CE6-695A-0941-954E-A6BD7E16386F}"/>
              </a:ext>
            </a:extLst>
          </p:cNvPr>
          <p:cNvSpPr>
            <a:spLocks noGrp="1"/>
          </p:cNvSpPr>
          <p:nvPr>
            <p:ph type="sldNum" sz="quarter" idx="12"/>
          </p:nvPr>
        </p:nvSpPr>
        <p:spPr/>
        <p:txBody>
          <a:bodyPr/>
          <a:lstStyle/>
          <a:p>
            <a:fld id="{13D2E340-0663-474B-992C-9192B5C45E57}" type="slidenum">
              <a:rPr lang="en-US" smtClean="0"/>
              <a:t>8</a:t>
            </a:fld>
            <a:endParaRPr lang="en-US" dirty="0"/>
          </a:p>
        </p:txBody>
      </p:sp>
      <p:sp>
        <p:nvSpPr>
          <p:cNvPr id="6" name="TextBox 5">
            <a:extLst>
              <a:ext uri="{FF2B5EF4-FFF2-40B4-BE49-F238E27FC236}">
                <a16:creationId xmlns:a16="http://schemas.microsoft.com/office/drawing/2014/main" id="{EE4E16D6-F0CB-469F-A9F5-4DB6C28F22C6}"/>
              </a:ext>
            </a:extLst>
          </p:cNvPr>
          <p:cNvSpPr txBox="1"/>
          <p:nvPr/>
        </p:nvSpPr>
        <p:spPr>
          <a:xfrm>
            <a:off x="5190978" y="379828"/>
            <a:ext cx="6414868" cy="4524315"/>
          </a:xfrm>
          <a:prstGeom prst="rect">
            <a:avLst/>
          </a:prstGeom>
          <a:noFill/>
        </p:spPr>
        <p:txBody>
          <a:bodyPr wrap="square" rtlCol="0">
            <a:spAutoFit/>
          </a:bodyPr>
          <a:lstStyle/>
          <a:p>
            <a:r>
              <a:rPr lang="en-US" sz="3600" i="1" dirty="0">
                <a:solidFill>
                  <a:schemeClr val="bg1"/>
                </a:solidFill>
              </a:rPr>
              <a:t>“And Saul said to Samuel, “But I have obeyed the voice of the </a:t>
            </a:r>
            <a:r>
              <a:rPr lang="en-US" sz="3600" i="1" cap="small" dirty="0">
                <a:solidFill>
                  <a:schemeClr val="bg1"/>
                </a:solidFill>
              </a:rPr>
              <a:t>Lord</a:t>
            </a:r>
            <a:r>
              <a:rPr lang="en-US" sz="3600" i="1" dirty="0">
                <a:solidFill>
                  <a:schemeClr val="bg1"/>
                </a:solidFill>
              </a:rPr>
              <a:t>, and gone on the mission on which the </a:t>
            </a:r>
            <a:r>
              <a:rPr lang="en-US" sz="3600" i="1" cap="small" dirty="0">
                <a:solidFill>
                  <a:schemeClr val="bg1"/>
                </a:solidFill>
              </a:rPr>
              <a:t>Lord</a:t>
            </a:r>
            <a:r>
              <a:rPr lang="en-US" sz="3600" i="1" dirty="0">
                <a:solidFill>
                  <a:schemeClr val="bg1"/>
                </a:solidFill>
              </a:rPr>
              <a:t> sent me, and brought back </a:t>
            </a:r>
            <a:r>
              <a:rPr lang="en-US" sz="3600" b="1" i="1" dirty="0">
                <a:solidFill>
                  <a:schemeClr val="bg1"/>
                </a:solidFill>
              </a:rPr>
              <a:t>Agag king of Amalek;</a:t>
            </a:r>
            <a:r>
              <a:rPr lang="en-US" sz="3600" i="1" dirty="0">
                <a:solidFill>
                  <a:schemeClr val="bg1"/>
                </a:solidFill>
              </a:rPr>
              <a:t> I have utterly destroyed the Amalekites.”</a:t>
            </a:r>
          </a:p>
          <a:p>
            <a:r>
              <a:rPr lang="en-US" sz="3600" i="1" dirty="0">
                <a:solidFill>
                  <a:schemeClr val="bg1"/>
                </a:solidFill>
              </a:rPr>
              <a:t>							I Samuel 15:20</a:t>
            </a:r>
            <a:endParaRPr lang="en-CA" sz="3600" i="1" dirty="0">
              <a:solidFill>
                <a:schemeClr val="bg1"/>
              </a:solidFill>
            </a:endParaRPr>
          </a:p>
        </p:txBody>
      </p:sp>
    </p:spTree>
    <p:extLst>
      <p:ext uri="{BB962C8B-B14F-4D97-AF65-F5344CB8AC3E}">
        <p14:creationId xmlns:p14="http://schemas.microsoft.com/office/powerpoint/2010/main" val="2989754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97F4D-F280-472F-9307-25B3E6BD88B5}"/>
              </a:ext>
            </a:extLst>
          </p:cNvPr>
          <p:cNvSpPr>
            <a:spLocks noGrp="1"/>
          </p:cNvSpPr>
          <p:nvPr>
            <p:ph type="title"/>
          </p:nvPr>
        </p:nvSpPr>
        <p:spPr>
          <a:xfrm>
            <a:off x="586154" y="1531174"/>
            <a:ext cx="3833906" cy="2221622"/>
          </a:xfrm>
        </p:spPr>
        <p:txBody>
          <a:bodyPr>
            <a:normAutofit fontScale="90000"/>
          </a:bodyPr>
          <a:lstStyle/>
          <a:p>
            <a:r>
              <a:rPr lang="en-US" b="1" i="0" dirty="0">
                <a:latin typeface="+mn-lt"/>
              </a:rPr>
              <a:t>II. PURPOSE OF THE PLAN (Esther 4:8)</a:t>
            </a:r>
            <a:endParaRPr lang="en-US" dirty="0">
              <a:latin typeface="+mn-lt"/>
            </a:endParaRPr>
          </a:p>
        </p:txBody>
      </p:sp>
      <p:sp>
        <p:nvSpPr>
          <p:cNvPr id="3" name="Slide Number Placeholder 2">
            <a:extLst>
              <a:ext uri="{FF2B5EF4-FFF2-40B4-BE49-F238E27FC236}">
                <a16:creationId xmlns:a16="http://schemas.microsoft.com/office/drawing/2014/main" id="{EB761CE6-695A-0941-954E-A6BD7E16386F}"/>
              </a:ext>
            </a:extLst>
          </p:cNvPr>
          <p:cNvSpPr>
            <a:spLocks noGrp="1"/>
          </p:cNvSpPr>
          <p:nvPr>
            <p:ph type="sldNum" sz="quarter" idx="12"/>
          </p:nvPr>
        </p:nvSpPr>
        <p:spPr/>
        <p:txBody>
          <a:bodyPr/>
          <a:lstStyle/>
          <a:p>
            <a:fld id="{13D2E340-0663-474B-992C-9192B5C45E57}" type="slidenum">
              <a:rPr lang="en-US" smtClean="0"/>
              <a:t>9</a:t>
            </a:fld>
            <a:endParaRPr lang="en-US" dirty="0"/>
          </a:p>
        </p:txBody>
      </p:sp>
      <p:sp>
        <p:nvSpPr>
          <p:cNvPr id="6" name="TextBox 5">
            <a:extLst>
              <a:ext uri="{FF2B5EF4-FFF2-40B4-BE49-F238E27FC236}">
                <a16:creationId xmlns:a16="http://schemas.microsoft.com/office/drawing/2014/main" id="{EE4E16D6-F0CB-469F-A9F5-4DB6C28F22C6}"/>
              </a:ext>
            </a:extLst>
          </p:cNvPr>
          <p:cNvSpPr txBox="1"/>
          <p:nvPr/>
        </p:nvSpPr>
        <p:spPr>
          <a:xfrm>
            <a:off x="5190978" y="379828"/>
            <a:ext cx="6414868" cy="5078313"/>
          </a:xfrm>
          <a:prstGeom prst="rect">
            <a:avLst/>
          </a:prstGeom>
          <a:noFill/>
        </p:spPr>
        <p:txBody>
          <a:bodyPr wrap="square" rtlCol="0">
            <a:spAutoFit/>
          </a:bodyPr>
          <a:lstStyle/>
          <a:p>
            <a:r>
              <a:rPr lang="en-US" sz="3600" b="1" baseline="30000" dirty="0">
                <a:solidFill>
                  <a:schemeClr val="bg1"/>
                </a:solidFill>
              </a:rPr>
              <a:t> </a:t>
            </a:r>
            <a:r>
              <a:rPr lang="en-US" sz="3600" b="1" i="1" baseline="30000" dirty="0">
                <a:solidFill>
                  <a:schemeClr val="bg1"/>
                </a:solidFill>
              </a:rPr>
              <a:t>”</a:t>
            </a:r>
            <a:r>
              <a:rPr lang="en-US" sz="3600" i="1" dirty="0">
                <a:solidFill>
                  <a:schemeClr val="bg1"/>
                </a:solidFill>
              </a:rPr>
              <a:t>In the twelfth year of King Xerxes, in the first month, the month of Nisan, the </a:t>
            </a:r>
            <a:r>
              <a:rPr lang="en-US" sz="3600" i="1" dirty="0" err="1">
                <a:solidFill>
                  <a:schemeClr val="bg1"/>
                </a:solidFill>
              </a:rPr>
              <a:t>pur</a:t>
            </a:r>
            <a:r>
              <a:rPr lang="en-US" sz="3600" i="1" dirty="0">
                <a:solidFill>
                  <a:schemeClr val="bg1"/>
                </a:solidFill>
              </a:rPr>
              <a:t> (that is, the lot) was cast in the presence of Haman to select a day and month. </a:t>
            </a:r>
            <a:r>
              <a:rPr lang="en-US" sz="3600" i="1" u="sng" dirty="0">
                <a:solidFill>
                  <a:schemeClr val="bg1"/>
                </a:solidFill>
              </a:rPr>
              <a:t>And the lot fell on</a:t>
            </a:r>
            <a:r>
              <a:rPr lang="en-US" sz="3600" i="1" u="sng" baseline="30000" dirty="0">
                <a:solidFill>
                  <a:schemeClr val="bg1"/>
                </a:solidFill>
              </a:rPr>
              <a:t> </a:t>
            </a:r>
            <a:r>
              <a:rPr lang="en-US" sz="3600" i="1" u="sng" dirty="0">
                <a:solidFill>
                  <a:schemeClr val="bg1"/>
                </a:solidFill>
              </a:rPr>
              <a:t>the twelfth month, the month of Adar.</a:t>
            </a:r>
            <a:r>
              <a:rPr lang="en-US" sz="3600" i="1" dirty="0">
                <a:solidFill>
                  <a:schemeClr val="bg1"/>
                </a:solidFill>
              </a:rPr>
              <a:t>”</a:t>
            </a:r>
          </a:p>
          <a:p>
            <a:r>
              <a:rPr lang="en-US" sz="3600" i="1" dirty="0">
                <a:solidFill>
                  <a:schemeClr val="bg1"/>
                </a:solidFill>
              </a:rPr>
              <a:t>								Esther 3:7</a:t>
            </a:r>
            <a:endParaRPr lang="en-CA" sz="3600" i="1" dirty="0">
              <a:solidFill>
                <a:schemeClr val="bg1"/>
              </a:solidFill>
            </a:endParaRPr>
          </a:p>
        </p:txBody>
      </p:sp>
    </p:spTree>
    <p:extLst>
      <p:ext uri="{BB962C8B-B14F-4D97-AF65-F5344CB8AC3E}">
        <p14:creationId xmlns:p14="http://schemas.microsoft.com/office/powerpoint/2010/main" val="10029935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5175639_Biography_presentation_cr - v2" id="{A01E65BC-612A-475B-B592-779A440066C3}" vid="{453437E2-1A5B-4416-AE85-AE3C10623C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B4AFBF-E012-4607-B95C-D9E661912AC6}">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C77EC923-6023-4411-8330-A0042153EED3}">
  <ds:schemaRefs>
    <ds:schemaRef ds:uri="http://schemas.microsoft.com/sharepoint/v3/contenttype/forms"/>
  </ds:schemaRefs>
</ds:datastoreItem>
</file>

<file path=customXml/itemProps3.xml><?xml version="1.0" encoding="utf-8"?>
<ds:datastoreItem xmlns:ds="http://schemas.openxmlformats.org/officeDocument/2006/customXml" ds:itemID="{B60E032F-2E55-4A86-BB2D-1A317C6429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Biography presentation</Template>
  <TotalTime>0</TotalTime>
  <Words>621</Words>
  <Application>Microsoft Office PowerPoint</Application>
  <PresentationFormat>Widescreen</PresentationFormat>
  <Paragraphs>83</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Century Schoolbook</vt:lpstr>
      <vt:lpstr>Corbel</vt:lpstr>
      <vt:lpstr>Headlines</vt:lpstr>
      <vt:lpstr>BECOMING A WOMAN OF INFLUENCE</vt:lpstr>
      <vt:lpstr>Introduction</vt:lpstr>
      <vt:lpstr>I. PREPARATION FOR THE POSITION (Esther 1:16-18)</vt:lpstr>
      <vt:lpstr>I. PREPARATION FOR THE POSITION (Esther 1:16-18)</vt:lpstr>
      <vt:lpstr>I. PREPARATION FOR THE POSITION (Esther 1:16-18)</vt:lpstr>
      <vt:lpstr>I. PREPARATION FOR THE POSITION (Esther 1:16-18)</vt:lpstr>
      <vt:lpstr>I. PREPARATION FOR THE POSITION (Esther 1:16-18)</vt:lpstr>
      <vt:lpstr>II. PURPOSE OF THE PLAN (Esther 4:8)</vt:lpstr>
      <vt:lpstr>II. PURPOSE OF THE PLAN (Esther 4:8)</vt:lpstr>
      <vt:lpstr>II. PURPOSE OF THE PLAN (Esther 4:8)</vt:lpstr>
      <vt:lpstr>II. PURPOSE OF THE PLAN (Esther 4:8)</vt:lpstr>
      <vt:lpstr>III. PROCESS TOWARD THE PAGEANT  (Esther 4:15-10:3)</vt:lpstr>
      <vt:lpstr>III. PROCESS TOWARD THE PAGEANT  (Esther 4:15-10:3)</vt:lpstr>
      <vt:lpstr>III. PROCESS TOWARD THE PAGEANT  (Esther 4:15-10:3)</vt:lpstr>
      <vt:lpstr>III. PROCESS TOWARD THE PAGEANT  (Esther 4:15-10:3)</vt:lpstr>
      <vt:lpstr>III. PROCESS TOWARD THE PAGEANT  (Esther 4:15-10:3)</vt:lpstr>
      <vt:lpstr>III. PROCESS TOWARD THE PAGEANT  (Esther 4:15-10:3)</vt:lpstr>
      <vt:lpstr>III. PROCESS TOWARD THE PAGEANT  (Esther 4:15-10:3)</vt:lpstr>
      <vt:lpstr>III. PROCESS TOWARD THE PAGEANT  (Esther 4:15-10:3)</vt:lpstr>
      <vt:lpstr>III. PROCESS TOWARD THE PAGEANT  (Esther 4:15-10:3)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2019-05-07T21:05:54Z</dcterms:created>
  <dcterms:modified xsi:type="dcterms:W3CDTF">2019-05-07T23:56:35Z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