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F1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7D4D-9DE8-A5DC-CA8F-0F32B303B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BCAC2-9159-68F5-B268-BCA55A40B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35501-0241-6DE8-4592-0D104AD5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13247-F4C2-1A32-F8AD-76FA0761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8E5D-5D2F-BACF-C7B0-03ADAE82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395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8132-AE3F-5D54-06F3-1CCA825A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86A1-7F6D-C5C8-8DC9-47DE2D030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147F-AB80-BEF1-B628-97E97C36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0E15-DB7A-6739-33FE-0EABD377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EAD8-09D6-93C8-7146-98A0D355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854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AB422-090E-B33E-0910-B1DFE5120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14399-7C6A-DE5F-69F9-26BC09196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99FB-5A3A-C943-8D70-0577321E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AFD5-5A03-D569-AFE2-20891005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2A4E-2A21-B8A2-54D0-1B10E3A7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716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1F4D-9BEE-B1AB-91B9-0F95DC5F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95C4-001E-3B2B-CD1B-11625339A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0FCE-C71D-4415-979A-E8DE909E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1516-0DA6-882F-EBEF-8DB0F217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4567-889A-AD0F-6454-C4B2680A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887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2B63-5918-0D76-0B0A-31DE9179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197C-1286-0173-02F5-A199621D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9F70-DC9C-D876-4F9B-AF6286F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4D28-7412-3379-DA19-4A72E405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F9F3-8E48-91CD-CBC3-69355B7F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0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AE5A-7639-F86F-1FBD-DABF6CFE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DA20-C3F1-2404-61A8-D16AFA84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45ABB-B836-AE73-E1B6-BB3ED4E78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374F0-EF25-454A-73D5-9DA9B4B6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012C9-B4B1-0C92-2AD2-64E0E28C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E0D0F-CA6D-C5C7-4150-66B32D7A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453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6612-329B-3BED-E594-E9B35806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7F665-3407-A761-7475-7BC54934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FCA5C-6095-F9C6-81FD-A2600312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2EA99-EA46-966B-5712-C9FD63B0A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F7C2-692B-531F-74AB-7C2F9339E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E6D57-742F-8E85-D4E2-7F30BE2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5C374-8147-E1AD-4B5D-28300DD5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E7326-2214-7F70-D022-80663B8F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922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FA24-CADC-9144-CD8E-27FF63F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DEB43-D94E-0ECC-4705-6BF9FBFA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89C7-C46D-F4E2-7A06-CB8D7ECE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38A18-63A9-37A0-7DA1-11A4E8D6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389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0729D-EA05-116A-6C0A-EA1F13C0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977D7-C672-CD4B-4A7B-1F73CE4A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EA3C5-833C-3730-F70D-60C1DAF8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165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201B-E0BF-85A4-57E8-A582AFF7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39C5-C16B-A1EC-EBE3-CAF20701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E4B8F-D414-21D0-E69B-6E6BC8E75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BB940-FC53-9894-9DE0-D5BA9610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37B7-1412-210C-A158-133F4974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46BA-847C-E025-25F2-437A7A33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790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B594-5304-414E-D442-2B437070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E70A8-166D-4053-9028-6D881DE0B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0D0D8-B869-DD49-3BDB-BC3F56CA9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252C-CD22-1ED9-7830-88E4EB11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407BA-9497-C062-B77C-CECF3CA7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19F0B-457B-C044-9D28-5ABA955B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828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25C6D-548D-BF43-79BC-35CFE701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7EACB-17D2-09DF-396F-8F58281B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7994-73C9-B127-D93A-44BC9083A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751BE5-2589-4AE1-9447-4092A5C0B804}" type="datetimeFigureOut">
              <a:rPr lang="en-CA" smtClean="0"/>
              <a:t>2024-09-21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33DC-87F7-EC12-5110-511BF90B4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796B-8248-A204-A005-B7738B75C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50B4C-E5A5-4708-B148-D57EB9F02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CA" sz="5000" dirty="0"/>
              <a:t>BEHIND CLOSED DOORS </a:t>
            </a:r>
            <a:br>
              <a:rPr lang="en-CA" sz="5000" dirty="0"/>
            </a:br>
            <a:br>
              <a:rPr lang="en-CA" sz="5000" dirty="0"/>
            </a:br>
            <a:endParaRPr lang="en-CA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CA"/>
              <a:t>Text: John 20:19-23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door with a metal handle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533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6" y="22115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3100" dirty="0">
                <a:solidFill>
                  <a:srgbClr val="FFFFFF"/>
                </a:solidFill>
              </a:rPr>
              <a:t>II. TIME OF IDENTIFICATION (John 20:20)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96" y="3050201"/>
            <a:ext cx="3515530" cy="32591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i="1" dirty="0">
                <a:solidFill>
                  <a:srgbClr val="FFFFFF"/>
                </a:solidFill>
              </a:rPr>
              <a:t>"Then he said to Thomas, "Put your finger here;    see my hands. Reach out your hand and put it into my side.                            Stop doubting and believe.“</a:t>
            </a:r>
          </a:p>
          <a:p>
            <a:r>
              <a:rPr lang="en-CA" i="1" dirty="0">
                <a:solidFill>
                  <a:srgbClr val="FFFFFF"/>
                </a:solidFill>
              </a:rPr>
              <a:t>28. Thomas said to him, "My Lord and my God."</a:t>
            </a:r>
          </a:p>
          <a:p>
            <a:r>
              <a:rPr lang="en-CA" i="1" dirty="0">
                <a:solidFill>
                  <a:srgbClr val="FFFFFF"/>
                </a:solidFill>
              </a:rPr>
              <a:t>				John 20:27,28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/>
        </p:blipFill>
        <p:spPr>
          <a:xfrm>
            <a:off x="4598479" y="467208"/>
            <a:ext cx="703364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6" y="22115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3100" dirty="0">
                <a:solidFill>
                  <a:srgbClr val="FFFFFF"/>
                </a:solidFill>
              </a:rPr>
              <a:t>II. TIME OF IDENTIFICATION (John 20:20)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05" y="2701227"/>
            <a:ext cx="3515530" cy="3259145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CA" i="1" dirty="0">
              <a:solidFill>
                <a:srgbClr val="FFFFFF"/>
              </a:solidFill>
            </a:endParaRPr>
          </a:p>
          <a:p>
            <a:pPr algn="l"/>
            <a:r>
              <a:rPr lang="en-CA" i="1" dirty="0">
                <a:solidFill>
                  <a:srgbClr val="FFFFFF"/>
                </a:solidFill>
              </a:rPr>
              <a:t>"Then Jesus told him (Thomas) ‘Because you have seen me, you have believed; blessed are those who have not seen (me and my scars) and yet have believed."</a:t>
            </a:r>
          </a:p>
          <a:p>
            <a:r>
              <a:rPr lang="en-CA" i="1" dirty="0">
                <a:solidFill>
                  <a:srgbClr val="FFFFFF"/>
                </a:solidFill>
              </a:rPr>
              <a:t>			</a:t>
            </a:r>
          </a:p>
          <a:p>
            <a:r>
              <a:rPr lang="en-CA" i="1" dirty="0">
                <a:solidFill>
                  <a:srgbClr val="FFFFFF"/>
                </a:solidFill>
              </a:rPr>
              <a:t>		John 20:29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/>
        </p:blipFill>
        <p:spPr>
          <a:xfrm>
            <a:off x="4598479" y="467208"/>
            <a:ext cx="703364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8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's hand on a person's head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1" b="2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9" name="Freeform: Shape 10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1618963"/>
            <a:ext cx="3438144" cy="112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2800" dirty="0"/>
              <a:t>III. TIME OF IMPARTATION </a:t>
            </a:r>
            <a:br>
              <a:rPr lang="en-US" sz="2800" dirty="0"/>
            </a:br>
            <a:r>
              <a:rPr lang="en-US" sz="2800" dirty="0"/>
              <a:t>(John 20:21-23</a:t>
            </a:r>
            <a:r>
              <a:rPr lang="en-US" sz="1500" dirty="0"/>
              <a:t>)</a:t>
            </a:r>
            <a:br>
              <a:rPr lang="en-US" sz="1500" dirty="0"/>
            </a:br>
            <a:br>
              <a:rPr lang="en-US" sz="1500" dirty="0"/>
            </a:br>
            <a:br>
              <a:rPr lang="en-US" sz="1500" dirty="0"/>
            </a:br>
            <a:endParaRPr lang="en-US" sz="1500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076" y="2695967"/>
            <a:ext cx="3900523" cy="320725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algn="l"/>
            <a:r>
              <a:rPr lang="en-CA" sz="3100" i="1" dirty="0"/>
              <a:t>"As the Father has sent me, I am sending you."   </a:t>
            </a:r>
          </a:p>
          <a:p>
            <a:pPr algn="l"/>
            <a:r>
              <a:rPr lang="en-CA" sz="3100" i="1" dirty="0"/>
              <a:t>22. And with that he breathed on them and said, Receive the Holy Spirit."</a:t>
            </a:r>
          </a:p>
          <a:p>
            <a:pPr algn="l"/>
            <a:r>
              <a:rPr lang="en-CA" sz="3100" i="1" dirty="0"/>
              <a:t>23. If you forgive anyone his sins, they are forgiven; if you do not forgive them, they are not forgiven."</a:t>
            </a:r>
          </a:p>
          <a:p>
            <a:pPr algn="l"/>
            <a:r>
              <a:rPr lang="en-CA" sz="3100" i="1" dirty="0"/>
              <a:t>		John 20:21-23</a:t>
            </a:r>
          </a:p>
        </p:txBody>
      </p:sp>
    </p:spTree>
    <p:extLst>
      <p:ext uri="{BB962C8B-B14F-4D97-AF65-F5344CB8AC3E}">
        <p14:creationId xmlns:p14="http://schemas.microsoft.com/office/powerpoint/2010/main" val="2992513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39" y="47529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III. TIME OF IMPARTATION </a:t>
            </a:r>
            <a:br>
              <a:rPr lang="en-US" sz="3700" dirty="0"/>
            </a:br>
            <a:r>
              <a:rPr lang="en-US" sz="3700" dirty="0"/>
              <a:t>(John 20:21-23)</a:t>
            </a: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82" y="902843"/>
            <a:ext cx="4544973" cy="34932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algn="l"/>
            <a:r>
              <a:rPr lang="en-CA" sz="2800" i="1" dirty="0"/>
              <a:t>" the Lord formed the man from the dust of the ground and breathed into his nostrils the breath of life, and man became a living being."</a:t>
            </a:r>
          </a:p>
          <a:p>
            <a:pPr algn="l"/>
            <a:r>
              <a:rPr lang="en-CA" sz="2800" i="1" dirty="0"/>
              <a:t>		Genesis 2:7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1822"/>
          <a:stretch/>
        </p:blipFill>
        <p:spPr>
          <a:xfrm>
            <a:off x="4864608" y="733301"/>
            <a:ext cx="6846363" cy="52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5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96" y="1324518"/>
            <a:ext cx="4485861" cy="1088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200" dirty="0"/>
              <a:t>III. TIME OF IMPARTATION </a:t>
            </a:r>
            <a:br>
              <a:rPr lang="en-US" sz="3200" dirty="0"/>
            </a:br>
            <a:r>
              <a:rPr lang="en-US" sz="3200" dirty="0"/>
              <a:t>(John 20:21-23)</a:t>
            </a:r>
            <a:br>
              <a:rPr lang="en-US" sz="32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8" y="2412653"/>
            <a:ext cx="4786637" cy="39791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algn="l"/>
            <a:r>
              <a:rPr lang="en-US" i="1" dirty="0"/>
              <a:t>"Then he said to me, 'Prophesy to the breath; prophesy, son of man, and say to it, 'This is what the Sovereign LORD says: Come, breath, from the four winds, O breath, and breathe into these slain that they may live.   </a:t>
            </a:r>
          </a:p>
          <a:p>
            <a:pPr algn="l"/>
            <a:r>
              <a:rPr lang="en-US" i="1" dirty="0"/>
              <a:t>10. So I prophesied as he commanded me, and breath entered them; they came to life and stood up upon their feet - a vast army."</a:t>
            </a:r>
          </a:p>
          <a:p>
            <a:pPr algn="l"/>
            <a:r>
              <a:rPr lang="en-US" i="1" dirty="0"/>
              <a:t>			Ezekiel 37:9,10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r="1" b="18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94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96" y="1324518"/>
            <a:ext cx="4485861" cy="1088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200" dirty="0"/>
              <a:t>III. TIME OF IMPARTATION </a:t>
            </a:r>
            <a:br>
              <a:rPr lang="en-US" sz="3200" dirty="0"/>
            </a:br>
            <a:r>
              <a:rPr lang="en-US" sz="3200" dirty="0"/>
              <a:t>(John 20:21-23)</a:t>
            </a:r>
            <a:br>
              <a:rPr lang="en-US" sz="32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8" y="2412653"/>
            <a:ext cx="4786637" cy="3979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algn="l"/>
            <a:r>
              <a:rPr lang="en-US" sz="5400" i="1" dirty="0"/>
              <a:t>This is what was written . 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371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693" y="741391"/>
            <a:ext cx="3331525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200"/>
              <a:t>III. TIME OF IMPARTATION </a:t>
            </a:r>
            <a:br>
              <a:rPr lang="en-US" sz="2200"/>
            </a:br>
            <a:r>
              <a:rPr lang="en-US" sz="2200"/>
              <a:t>(John 20:21-23)</a:t>
            </a: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B85EF-3DE2-F0D0-453D-2D6A6BE7D632}"/>
              </a:ext>
            </a:extLst>
          </p:cNvPr>
          <p:cNvSpPr txBox="1"/>
          <p:nvPr/>
        </p:nvSpPr>
        <p:spPr>
          <a:xfrm>
            <a:off x="876694" y="2533476"/>
            <a:ext cx="3331526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Dr. Charles Pender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(Pediatrician at Hotel Dieu in Cornwall)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 passed away  Oct 14, 1981 </a:t>
            </a:r>
            <a:r>
              <a:rPr lang="en-US" sz="2000" b="0" i="0" u="none" strike="noStrike" baseline="0" dirty="0"/>
              <a:t>and was buried in the St. Columban Cemetery.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R. I. 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A4DC4-A3F0-F649-ED6E-2F18B850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4435" b="-1"/>
          <a:stretch/>
        </p:blipFill>
        <p:spPr>
          <a:xfrm>
            <a:off x="5043761" y="1500881"/>
            <a:ext cx="2766550" cy="1803486"/>
          </a:xfrm>
          <a:prstGeom prst="rect">
            <a:avLst/>
          </a:prstGeom>
        </p:spPr>
      </p:pic>
      <p:pic>
        <p:nvPicPr>
          <p:cNvPr id="11" name="Picture 10" descr="A sign in front of a cemetery&#10;&#10;Description automatically generated">
            <a:extLst>
              <a:ext uri="{FF2B5EF4-FFF2-40B4-BE49-F238E27FC236}">
                <a16:creationId xmlns:a16="http://schemas.microsoft.com/office/drawing/2014/main" id="{CBA4AAA6-418C-1D41-6BAE-4D1290130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456"/>
          <a:stretch/>
        </p:blipFill>
        <p:spPr>
          <a:xfrm>
            <a:off x="5043761" y="3482025"/>
            <a:ext cx="2766550" cy="1838622"/>
          </a:xfrm>
          <a:prstGeom prst="rect">
            <a:avLst/>
          </a:prstGeom>
        </p:spPr>
      </p:pic>
      <p:pic>
        <p:nvPicPr>
          <p:cNvPr id="4" name="Picture 3" descr="A diagram of the bones of the hip&#10;&#10;Description automatically generated">
            <a:extLst>
              <a:ext uri="{FF2B5EF4-FFF2-40B4-BE49-F238E27FC236}">
                <a16:creationId xmlns:a16="http://schemas.microsoft.com/office/drawing/2014/main" id="{388B4EC7-C7F6-E246-0FD8-E82F2C004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80" y="1417640"/>
            <a:ext cx="3331526" cy="3977941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0A0A18D-98B4-40E5-4078-A318C9554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102A9A7-35A0-25BE-8907-0AB62C454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28BDF14-9776-769C-B15E-E2D6BA4DC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119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5" name="Rectangle 2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6" name="Freeform: Shape 25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7" name="Freeform: Shape 25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III. TIME OF IMPARTATION </a:t>
            </a:r>
            <a:b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(John 20:21-23)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B85EF-3DE2-F0D0-453D-2D6A6BE7D632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Give yourself wholeheartedly to God and let Him do what is needed in your life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4AAA6-418C-1D41-6BAE-4D129013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/>
          <a:stretch/>
        </p:blipFill>
        <p:spPr>
          <a:xfrm>
            <a:off x="5414356" y="984415"/>
            <a:ext cx="6408836" cy="47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CA" sz="5000" dirty="0"/>
              <a:t>BEHIND CLOSED DOORS </a:t>
            </a:r>
            <a:br>
              <a:rPr lang="en-CA" sz="5000" dirty="0"/>
            </a:br>
            <a:br>
              <a:rPr lang="en-CA" sz="5000" dirty="0"/>
            </a:br>
            <a:endParaRPr lang="en-CA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541" y="2972925"/>
            <a:ext cx="4760636" cy="690845"/>
          </a:xfrm>
        </p:spPr>
        <p:txBody>
          <a:bodyPr>
            <a:noAutofit/>
          </a:bodyPr>
          <a:lstStyle/>
          <a:p>
            <a:pPr algn="l"/>
            <a:r>
              <a:rPr lang="en-CA" sz="2800" b="1" i="0" u="none" strike="noStrike" baseline="0" dirty="0">
                <a:solidFill>
                  <a:srgbClr val="0000FF"/>
                </a:solidFill>
              </a:rPr>
              <a:t>We Need to Recognize and Positively Respond to the Process That Is Taking Place</a:t>
            </a:r>
          </a:p>
          <a:p>
            <a:pPr algn="l"/>
            <a:endParaRPr lang="en-CA" dirty="0"/>
          </a:p>
          <a:p>
            <a:pPr algn="l"/>
            <a:r>
              <a:rPr lang="en-CA" dirty="0"/>
              <a:t>Text: John 20:19-23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door with a metal handle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029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/>
              <a:t>I. TIME OF ISOLATION (John 20:19)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endParaRPr lang="en-US" sz="2100" dirty="0"/>
          </a:p>
        </p:txBody>
      </p:sp>
      <p:pic>
        <p:nvPicPr>
          <p:cNvPr id="5" name="Picture 4" descr="A wooden door with a metal handle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-1" y="-134597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2847" y="2194102"/>
            <a:ext cx="5166128" cy="39085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sz="3200" b="0" i="1" u="none" strike="noStrike" baseline="0" dirty="0"/>
              <a:t>"On the evening of that first day of the week, when the disciples were together, with the doors locked </a:t>
            </a:r>
            <a:r>
              <a:rPr lang="en-US" sz="3200" b="0" i="1" u="sng" strike="noStrike" baseline="0" dirty="0"/>
              <a:t>for fear of the Jewish leaders</a:t>
            </a:r>
            <a:r>
              <a:rPr lang="en-US" sz="3200" b="0" i="1" u="none" strike="noStrike" baseline="0" dirty="0"/>
              <a:t>, Jesus came and stood among them and said, 'Peace be with you!’”</a:t>
            </a:r>
          </a:p>
          <a:p>
            <a:pPr marR="21600" algn="l"/>
            <a:r>
              <a:rPr lang="en-US" sz="3200" b="0" i="1" u="none" strike="noStrike" baseline="0" dirty="0"/>
              <a:t>			John 20:19</a:t>
            </a:r>
            <a:r>
              <a:rPr lang="en-US" sz="3200" b="0" i="0" u="none" strike="noStrike" baseline="0" dirty="0"/>
              <a:t> </a:t>
            </a:r>
            <a:endParaRPr lang="en-US" sz="3200" b="1" i="0" u="none" strike="noStrike" baseline="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705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272" y="450074"/>
            <a:ext cx="3932370" cy="2892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 TIME OF ISOLATION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(John 20:19)</a:t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962" y="3463909"/>
            <a:ext cx="4310741" cy="20421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CA" sz="3600" b="0" i="1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"You are the Christ, the Son of the living God."</a:t>
            </a:r>
          </a:p>
          <a:p>
            <a:r>
              <a:rPr lang="en-CA" sz="3600" b="0" i="1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Matthew 16:16</a:t>
            </a:r>
            <a:r>
              <a:rPr lang="en-US" sz="3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0458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 in the shape of a bird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r="-1" b="24372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I. TIME OF ISOLATION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(John 20:19)</a:t>
            </a: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l"/>
            <a:r>
              <a:rPr lang="en-US" sz="3600" i="1" dirty="0">
                <a:solidFill>
                  <a:schemeClr val="tx2"/>
                </a:solidFill>
              </a:rPr>
              <a:t>Jesus said,</a:t>
            </a:r>
          </a:p>
          <a:p>
            <a:pPr algn="l"/>
            <a:r>
              <a:rPr lang="en-US" sz="3600" i="1" dirty="0">
                <a:solidFill>
                  <a:schemeClr val="tx2"/>
                </a:solidFill>
              </a:rPr>
              <a:t>"Peace be with you." </a:t>
            </a:r>
          </a:p>
          <a:p>
            <a:pPr algn="l"/>
            <a:r>
              <a:rPr lang="en-US" sz="3600" i="1" dirty="0">
                <a:solidFill>
                  <a:schemeClr val="tx2"/>
                </a:solidFill>
              </a:rPr>
              <a:t>		John 20:19,21,26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7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erson's hands&#10;&#10;Description automatically generated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r="12464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959" y="1005911"/>
            <a:ext cx="3161940" cy="264024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II. TIME OF IDENTIFICATION (John 20:20)</a:t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59" y="2916031"/>
            <a:ext cx="3306089" cy="66580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CA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"After he said this (Peace be with you) he showed them his hands and side. The disciples were overjoyed when they saw the Lord."</a:t>
            </a:r>
          </a:p>
          <a:p>
            <a:pPr algn="l"/>
            <a:r>
              <a:rPr lang="en-CA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John 20:20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68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401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CA" sz="3100" dirty="0">
                <a:solidFill>
                  <a:srgbClr val="FFFFFF"/>
                </a:solidFill>
              </a:rPr>
              <a:t>II. TIME OF IDENTIFICATION (John 20:20)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08" y="1098783"/>
            <a:ext cx="3639582" cy="13823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2800" i="1" dirty="0">
                <a:solidFill>
                  <a:srgbClr val="FFFFFF"/>
                </a:solidFill>
              </a:rPr>
              <a:t>The number 153 is the numerical total for the Hebrew words 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"Ani Elohim"—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I AM G-D.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9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6" y="22115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3100" dirty="0">
                <a:solidFill>
                  <a:srgbClr val="FFFFFF"/>
                </a:solidFill>
              </a:rPr>
              <a:t>II. TIME OF IDENTIFICATION (John 20:20)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766" y="3428785"/>
            <a:ext cx="3515530" cy="28413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2800" i="1" dirty="0">
                <a:solidFill>
                  <a:srgbClr val="FFFFFF"/>
                </a:solidFill>
              </a:rPr>
              <a:t>PEOPLE CAN OFTEN IDENTIFY WITH THE LIMITATIONS THAT ARE PLACED UPON THEIR LIVES 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BUT 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CANNOT SEE THE FREEDOM THAT THEY GAIN THROUGH THOSE LIMITATIONS.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/>
        </p:blipFill>
        <p:spPr>
          <a:xfrm>
            <a:off x="4598479" y="467208"/>
            <a:ext cx="703364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3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8176-1598-6A66-F1E0-BDFD74C3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6" y="22115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3100" dirty="0">
                <a:solidFill>
                  <a:srgbClr val="FFFFFF"/>
                </a:solidFill>
              </a:rPr>
              <a:t>II. TIME OF IDENTIFICATION (John 20:20)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DAA60-B7C5-5E23-BCB6-A557061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766" y="3428785"/>
            <a:ext cx="3515530" cy="28413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2800" i="1" dirty="0">
                <a:solidFill>
                  <a:srgbClr val="FFFFFF"/>
                </a:solidFill>
              </a:rPr>
              <a:t>". . . Unless I see the nail marks in his hands and put my finger where the nails were, and put my hand into his side, 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I will not believe."</a:t>
            </a:r>
          </a:p>
          <a:p>
            <a:r>
              <a:rPr lang="en-CA" sz="2800" i="1" dirty="0">
                <a:solidFill>
                  <a:srgbClr val="FFFFFF"/>
                </a:solidFill>
              </a:rPr>
              <a:t>				John 20:25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573C5-2B66-59EA-A889-F8DDF5D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/>
        </p:blipFill>
        <p:spPr>
          <a:xfrm>
            <a:off x="4598479" y="467208"/>
            <a:ext cx="703364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0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754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BEHIND CLOSED DOORS   </vt:lpstr>
      <vt:lpstr>BEHIND CLOSED DOORS   </vt:lpstr>
      <vt:lpstr>I. TIME OF ISOLATION (John 20:19)   </vt:lpstr>
      <vt:lpstr>I. TIME OF ISOLATION (John 20:19)   </vt:lpstr>
      <vt:lpstr>I. TIME OF ISOLATION (John 20:19)   </vt:lpstr>
      <vt:lpstr>II. TIME OF IDENTIFICATION (John 20:20)   </vt:lpstr>
      <vt:lpstr>II. TIME OF IDENTIFICATION (John 20:20)   </vt:lpstr>
      <vt:lpstr>II. TIME OF IDENTIFICATION (John 20:20)   </vt:lpstr>
      <vt:lpstr>II. TIME OF IDENTIFICATION (John 20:20)   </vt:lpstr>
      <vt:lpstr>II. TIME OF IDENTIFICATION (John 20:20)   </vt:lpstr>
      <vt:lpstr>II. TIME OF IDENTIFICATION (John 20:20)   </vt:lpstr>
      <vt:lpstr>III. TIME OF IMPARTATION  (John 20:21-23)   </vt:lpstr>
      <vt:lpstr>III. TIME OF IMPARTATION  (John 20:21-23)   </vt:lpstr>
      <vt:lpstr>III. TIME OF IMPARTATION  (John 20:21-23)   </vt:lpstr>
      <vt:lpstr>III. TIME OF IMPARTATION  (John 20:21-23)   </vt:lpstr>
      <vt:lpstr>III. TIME OF IMPARTATION  (John 20:21-23)   </vt:lpstr>
      <vt:lpstr>III. TIME OF IMPARTATION  (John 20:21-23)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15</cp:revision>
  <dcterms:created xsi:type="dcterms:W3CDTF">2024-09-21T00:04:40Z</dcterms:created>
  <dcterms:modified xsi:type="dcterms:W3CDTF">2024-09-22T02:37:34Z</dcterms:modified>
</cp:coreProperties>
</file>