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fld id="{3A5F1B36-4BF9-4B68-A2B6-C37295EE34A6}" type="datetimeFigureOut">
              <a:rPr lang="en-CA" smtClean="0"/>
              <a:t>1/02/16</a:t>
            </a:fld>
            <a:endParaRPr lang="en-C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fld id="{10566B8D-40F9-4108-B303-251F33AB2041}" type="slidenum">
              <a:rPr lang="en-CA" smtClean="0"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sz="4800" b="1" dirty="0" smtClean="0"/>
              <a:t>BLESSED ARE THE PEACEMAKERS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4149080"/>
            <a:ext cx="5486400" cy="457200"/>
          </a:xfrm>
        </p:spPr>
        <p:txBody>
          <a:bodyPr/>
          <a:lstStyle/>
          <a:p>
            <a:pPr algn="r"/>
            <a:r>
              <a:rPr lang="en-CA" sz="3200" b="1" dirty="0" smtClean="0"/>
              <a:t>Text: Matthew 5:9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762000"/>
            <a:ext cx="6030689" cy="914400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 CONTRAST OF PEACE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i="1" baseline="0" dirty="0" smtClean="0"/>
              <a:t>Deuteronomy 1:21;</a:t>
            </a:r>
          </a:p>
          <a:p>
            <a:r>
              <a:rPr lang="en-CA" b="1" i="1" baseline="0" dirty="0" smtClean="0"/>
              <a:t>Numbers 33:50-53,55,56</a:t>
            </a:r>
          </a:p>
          <a:p>
            <a:r>
              <a:rPr lang="fi-FI" b="1" i="1" baseline="0" dirty="0" smtClean="0"/>
              <a:t>Exodus 23:33;</a:t>
            </a:r>
          </a:p>
          <a:p>
            <a:r>
              <a:rPr lang="fi-FI" b="1" i="1" baseline="0" dirty="0" smtClean="0"/>
              <a:t>Joshua 3:10;</a:t>
            </a:r>
          </a:p>
          <a:p>
            <a:r>
              <a:rPr lang="fi-FI" b="1" i="1" baseline="0" dirty="0" smtClean="0"/>
              <a:t>Luke 2:14;</a:t>
            </a:r>
          </a:p>
          <a:p>
            <a:r>
              <a:rPr lang="fi-FI" b="1" i="1" baseline="0" dirty="0" smtClean="0"/>
              <a:t>Romans 12:18;</a:t>
            </a:r>
          </a:p>
          <a:p>
            <a:r>
              <a:rPr lang="fi-FI" b="1" i="1" dirty="0" smtClean="0"/>
              <a:t>Mark </a:t>
            </a:r>
            <a:r>
              <a:rPr lang="fi-FI" b="1" i="1" dirty="0" smtClean="0"/>
              <a:t>9:50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2000"/>
            <a:ext cx="7254825" cy="914400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THE COMPLETENESS OF PEACE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i="1" baseline="0" dirty="0" smtClean="0"/>
              <a:t>Colossians 1:19,20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762000"/>
            <a:ext cx="6246713" cy="914400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THE CONDUCT OF PEACE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i="1" baseline="0" dirty="0" smtClean="0"/>
              <a:t>II Corinthians 5:20;</a:t>
            </a:r>
          </a:p>
          <a:p>
            <a:r>
              <a:rPr lang="en-CA" b="1" i="1" baseline="0" dirty="0" smtClean="0"/>
              <a:t>Ephesians 6:15;</a:t>
            </a:r>
          </a:p>
          <a:p>
            <a:r>
              <a:rPr lang="en-CA" b="1" i="1" baseline="0" dirty="0" smtClean="0"/>
              <a:t>Isaiah 52:7;</a:t>
            </a:r>
          </a:p>
          <a:p>
            <a:r>
              <a:rPr lang="en-CA" b="1" i="1" baseline="0" dirty="0" smtClean="0"/>
              <a:t>Romans 10:15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orinthian columns design template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8</TotalTime>
  <Words>59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Corinthian columns design template</vt:lpstr>
      <vt:lpstr>BLESSED ARE THE PEACEMAKERS</vt:lpstr>
      <vt:lpstr>I. THE CONTRAST OF PEACE</vt:lpstr>
      <vt:lpstr>II. THE COMPLETENESS OF PEACE</vt:lpstr>
      <vt:lpstr>III. THE CONDUCT OF PEACE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PEACEMAKERS</dc:title>
  <dc:creator>user</dc:creator>
  <cp:lastModifiedBy>user</cp:lastModifiedBy>
  <cp:revision>3</cp:revision>
  <dcterms:created xsi:type="dcterms:W3CDTF">2016-01-03T02:33:50Z</dcterms:created>
  <dcterms:modified xsi:type="dcterms:W3CDTF">2016-01-03T02:42:30Z</dcterms:modified>
</cp:coreProperties>
</file>