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B64-71FB-43BE-8AD3-F0072847E168}" type="datetimeFigureOut">
              <a:rPr lang="en-CA" smtClean="0"/>
              <a:t>1/09/16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E61870-ED6D-4FC2-B9C9-1E655C6B0B53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B64-71FB-43BE-8AD3-F0072847E168}" type="datetimeFigureOut">
              <a:rPr lang="en-CA" smtClean="0"/>
              <a:t>1/09/16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870-ED6D-4FC2-B9C9-1E655C6B0B5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B64-71FB-43BE-8AD3-F0072847E168}" type="datetimeFigureOut">
              <a:rPr lang="en-CA" smtClean="0"/>
              <a:t>1/09/16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870-ED6D-4FC2-B9C9-1E655C6B0B5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020B64-71FB-43BE-8AD3-F0072847E168}" type="datetimeFigureOut">
              <a:rPr lang="en-CA" smtClean="0"/>
              <a:t>1/09/16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DE61870-ED6D-4FC2-B9C9-1E655C6B0B53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B64-71FB-43BE-8AD3-F0072847E168}" type="datetimeFigureOut">
              <a:rPr lang="en-CA" smtClean="0"/>
              <a:t>1/09/16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870-ED6D-4FC2-B9C9-1E655C6B0B53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B64-71FB-43BE-8AD3-F0072847E168}" type="datetimeFigureOut">
              <a:rPr lang="en-CA" smtClean="0"/>
              <a:t>1/09/16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870-ED6D-4FC2-B9C9-1E655C6B0B53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870-ED6D-4FC2-B9C9-1E655C6B0B5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B64-71FB-43BE-8AD3-F0072847E168}" type="datetimeFigureOut">
              <a:rPr lang="en-CA" smtClean="0"/>
              <a:t>1/09/16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B64-71FB-43BE-8AD3-F0072847E168}" type="datetimeFigureOut">
              <a:rPr lang="en-CA" smtClean="0"/>
              <a:t>1/09/16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870-ED6D-4FC2-B9C9-1E655C6B0B53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B64-71FB-43BE-8AD3-F0072847E168}" type="datetimeFigureOut">
              <a:rPr lang="en-CA" smtClean="0"/>
              <a:t>1/09/16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1870-ED6D-4FC2-B9C9-1E655C6B0B5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020B64-71FB-43BE-8AD3-F0072847E168}" type="datetimeFigureOut">
              <a:rPr lang="en-CA" smtClean="0"/>
              <a:t>1/09/16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E61870-ED6D-4FC2-B9C9-1E655C6B0B53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B64-71FB-43BE-8AD3-F0072847E168}" type="datetimeFigureOut">
              <a:rPr lang="en-CA" smtClean="0"/>
              <a:t>1/09/16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E61870-ED6D-4FC2-B9C9-1E655C6B0B53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020B64-71FB-43BE-8AD3-F0072847E168}" type="datetimeFigureOut">
              <a:rPr lang="en-CA" smtClean="0"/>
              <a:t>1/09/16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DE61870-ED6D-4FC2-B9C9-1E655C6B0B53}" type="slidenum">
              <a:rPr lang="en-CA" smtClean="0"/>
              <a:t>‹#›</a:t>
            </a:fld>
            <a:endParaRPr lang="en-C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z="3600" b="1" dirty="0" smtClean="0"/>
              <a:t>Text: Matthew 5:10-12</a:t>
            </a:r>
            <a:endParaRPr lang="en-CA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BLESSED ARE THE PERSECUTED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Proverbs 17:17; Psalm 42:1; Romans 8:23; II Timothy 3:12; Philippians 1:29; I John 3:12; Genesis 37,39; Exodus 5:21; 14:11; 16:2; 17:2; I Samuel 8:5; I Kings 18:18; Nehemiah 4; Acts 7; Acts 4:3; Acts 12:2; John 15:19,20; Romans 8:7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Introduction :</a:t>
            </a:r>
            <a:endParaRPr lang="en-CA" dirty="0"/>
          </a:p>
        </p:txBody>
      </p:sp>
      <p:pic>
        <p:nvPicPr>
          <p:cNvPr id="4098" name="Picture 2" descr="http://s.mcstatic.com/thumb/6841317/19134344/4/flash_player/0/1/christian_persec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212976"/>
            <a:ext cx="609600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1. Insults (reviling)</a:t>
            </a:r>
          </a:p>
          <a:p>
            <a:r>
              <a:rPr lang="en-CA" b="1" dirty="0" smtClean="0"/>
              <a:t>2</a:t>
            </a:r>
            <a:r>
              <a:rPr lang="en-CA" b="1" dirty="0" smtClean="0"/>
              <a:t>. Persecution</a:t>
            </a:r>
          </a:p>
          <a:p>
            <a:r>
              <a:rPr lang="en-CA" b="1" dirty="0" smtClean="0"/>
              <a:t>3</a:t>
            </a:r>
            <a:r>
              <a:rPr lang="en-CA" b="1" dirty="0" smtClean="0"/>
              <a:t>. Evil speaking - </a:t>
            </a:r>
            <a:r>
              <a:rPr lang="en-CA" b="1" i="1" dirty="0" smtClean="0"/>
              <a:t>I Peter 2:20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Jesus highlighted three specific areas that persecution will take place.</a:t>
            </a:r>
            <a:endParaRPr lang="en-CA" dirty="0"/>
          </a:p>
        </p:txBody>
      </p:sp>
      <p:pic>
        <p:nvPicPr>
          <p:cNvPr id="3074" name="Picture 2" descr="Image result for christian persecu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84984"/>
            <a:ext cx="5832648" cy="3086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31096"/>
          </a:xfrm>
        </p:spPr>
        <p:txBody>
          <a:bodyPr/>
          <a:lstStyle/>
          <a:p>
            <a:r>
              <a:rPr lang="en-CA" b="1" dirty="0" smtClean="0"/>
              <a:t>1. Their Christianity Disrupted Their Work</a:t>
            </a:r>
          </a:p>
          <a:p>
            <a:r>
              <a:rPr lang="en-CA" b="1" dirty="0" smtClean="0"/>
              <a:t>2</a:t>
            </a:r>
            <a:r>
              <a:rPr lang="en-CA" b="1" dirty="0" smtClean="0"/>
              <a:t>. Their Christianity Disrupted Their Social Life</a:t>
            </a:r>
          </a:p>
          <a:p>
            <a:r>
              <a:rPr lang="en-CA" b="1" dirty="0" smtClean="0"/>
              <a:t>3</a:t>
            </a:r>
            <a:r>
              <a:rPr lang="en-CA" b="1" dirty="0" smtClean="0"/>
              <a:t>. Their Christianity Disrupted Their Homes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There were several areas of life which the Christians had to make a choice in What and Who they would stand for.</a:t>
            </a:r>
            <a:endParaRPr lang="en-CA" dirty="0"/>
          </a:p>
        </p:txBody>
      </p:sp>
      <p:pic>
        <p:nvPicPr>
          <p:cNvPr id="2050" name="Picture 2" descr="Image result for christian persecu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149080"/>
            <a:ext cx="4788952" cy="2364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1. The Christians were accused of cannibalism.</a:t>
            </a:r>
          </a:p>
          <a:p>
            <a:r>
              <a:rPr lang="en-CA" b="1" dirty="0" smtClean="0"/>
              <a:t>2</a:t>
            </a:r>
            <a:r>
              <a:rPr lang="en-CA" b="1" dirty="0" smtClean="0"/>
              <a:t>. The Christians were accused of immoral practises.</a:t>
            </a:r>
          </a:p>
          <a:p>
            <a:r>
              <a:rPr lang="en-CA" b="1" dirty="0" smtClean="0"/>
              <a:t>3</a:t>
            </a:r>
            <a:r>
              <a:rPr lang="en-CA" b="1" dirty="0" smtClean="0"/>
              <a:t>. The Christians were accused of being agitators.</a:t>
            </a:r>
          </a:p>
          <a:p>
            <a:r>
              <a:rPr lang="en-CA" b="1" dirty="0" smtClean="0"/>
              <a:t>4</a:t>
            </a:r>
            <a:r>
              <a:rPr lang="en-CA" b="1" dirty="0" smtClean="0"/>
              <a:t>. The Christians were accused of being insurrectionists</a:t>
            </a:r>
            <a:r>
              <a:rPr lang="en-CA" b="1" dirty="0" smtClean="0"/>
              <a:t>.</a:t>
            </a:r>
          </a:p>
          <a:p>
            <a:endParaRPr lang="en-CA" b="1" dirty="0" smtClean="0"/>
          </a:p>
          <a:p>
            <a:r>
              <a:rPr lang="en-CA" i="1" dirty="0" smtClean="0"/>
              <a:t>Matthew 5:11a; Revelation 14:13; Hebrews 11:25; Acts 5:41; Romans 8:17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Persecution began for many other reasons as well.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</TotalTime>
  <Words>202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BLESSED ARE THE PERSECUTED</vt:lpstr>
      <vt:lpstr>Introduction :</vt:lpstr>
      <vt:lpstr>Jesus highlighted three specific areas that persecution will take place.</vt:lpstr>
      <vt:lpstr>There were several areas of life which the Christians had to make a choice in What and Who they would stand for.</vt:lpstr>
      <vt:lpstr>Persecution began for many other reasons as well.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ARE THE PERSECUTED</dc:title>
  <dc:creator>user</dc:creator>
  <cp:lastModifiedBy>user</cp:lastModifiedBy>
  <cp:revision>2</cp:revision>
  <dcterms:created xsi:type="dcterms:W3CDTF">2016-01-10T00:13:22Z</dcterms:created>
  <dcterms:modified xsi:type="dcterms:W3CDTF">2016-01-10T00:30:19Z</dcterms:modified>
</cp:coreProperties>
</file>