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5100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269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90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75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855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042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930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565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918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639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517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807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661006" cy="3779995"/>
          </a:xfrm>
        </p:spPr>
        <p:txBody>
          <a:bodyPr anchor="ctr">
            <a:normAutofit/>
          </a:bodyPr>
          <a:lstStyle/>
          <a:p>
            <a:r>
              <a:rPr lang="en-CA" sz="4400" dirty="0">
                <a:solidFill>
                  <a:srgbClr val="FFFFFF"/>
                </a:solidFill>
              </a:rPr>
              <a:t>BREAKING THE CYCLE OF ACCUSATIONS</a:t>
            </a:r>
            <a:br>
              <a:rPr lang="en-CA" dirty="0">
                <a:solidFill>
                  <a:srgbClr val="FFFFFF"/>
                </a:solidFill>
              </a:rPr>
            </a:br>
            <a:br>
              <a:rPr lang="en-CA" dirty="0">
                <a:solidFill>
                  <a:srgbClr val="FFFFFF"/>
                </a:solidFill>
              </a:rPr>
            </a:b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1" y="4739780"/>
            <a:ext cx="3511233" cy="1147054"/>
          </a:xfrm>
        </p:spPr>
        <p:txBody>
          <a:bodyPr anchor="t">
            <a:noAutofit/>
          </a:bodyPr>
          <a:lstStyle/>
          <a:p>
            <a:r>
              <a:rPr lang="en-CA" sz="4000" dirty="0">
                <a:solidFill>
                  <a:srgbClr val="FFFFFF">
                    <a:alpha val="75000"/>
                  </a:srgbClr>
                </a:solidFill>
              </a:rPr>
              <a:t>Text: Mark 2:1-3:6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A gavel and a paper with words&#10;&#10;Description automatically generated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9" r="1" b="1"/>
          <a:stretch/>
        </p:blipFill>
        <p:spPr>
          <a:xfrm>
            <a:off x="4654295" y="457200"/>
            <a:ext cx="7086151" cy="58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974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C39C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7210"/>
          <a:stretch/>
        </p:blipFill>
        <p:spPr>
          <a:xfrm>
            <a:off x="2002868" y="1123527"/>
            <a:ext cx="8186259" cy="4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88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88B624A8-BF06-4FB1-A761-D94F820E2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8C0B0CE-FF3C-4C1E-9ABE-05444B2A6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F348E53-D71B-4CE6-9C45-D224CA436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EED656-9688-4B12-B76C-B3A7B011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847D54B-5FE5-4B02-93CC-3F9C5070A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638175"/>
            <a:ext cx="7498616" cy="575239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926" y="1656292"/>
            <a:ext cx="6798608" cy="2085869"/>
          </a:xfrm>
        </p:spPr>
        <p:txBody>
          <a:bodyPr>
            <a:normAutofit/>
          </a:bodyPr>
          <a:lstStyle/>
          <a:p>
            <a:r>
              <a:rPr lang="en-CA">
                <a:solidFill>
                  <a:srgbClr val="FFFFFF"/>
                </a:solidFill>
              </a:rPr>
              <a:t>III. AN immediate living</a:t>
            </a:r>
            <a:br>
              <a:rPr lang="en-CA">
                <a:solidFill>
                  <a:srgbClr val="FFFFFF"/>
                </a:solidFill>
              </a:rPr>
            </a:br>
            <a:br>
              <a:rPr lang="en-CA">
                <a:solidFill>
                  <a:srgbClr val="FFFFFF"/>
                </a:solidFill>
              </a:rPr>
            </a:br>
            <a:endParaRPr lang="en-CA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526" y="2875333"/>
            <a:ext cx="6798608" cy="1733655"/>
          </a:xfrm>
        </p:spPr>
        <p:txBody>
          <a:bodyPr>
            <a:noAutofit/>
          </a:bodyPr>
          <a:lstStyle/>
          <a:p>
            <a:r>
              <a:rPr lang="en-CA" sz="3200" i="1" cap="none" dirty="0">
                <a:solidFill>
                  <a:srgbClr val="FFFFFF">
                    <a:alpha val="75000"/>
                  </a:srgbClr>
                </a:solidFill>
              </a:rPr>
              <a:t>Paralytic – got up, took his mat and walked</a:t>
            </a:r>
          </a:p>
          <a:p>
            <a:endParaRPr lang="en-CA" sz="3200" i="1" cap="none" dirty="0">
              <a:solidFill>
                <a:srgbClr val="FFFFFF">
                  <a:alpha val="75000"/>
                </a:srgbClr>
              </a:solidFill>
            </a:endParaRPr>
          </a:p>
          <a:p>
            <a:r>
              <a:rPr lang="en-CA" sz="3200" i="1" cap="none" dirty="0">
                <a:solidFill>
                  <a:srgbClr val="FFFFFF">
                    <a:alpha val="75000"/>
                  </a:srgbClr>
                </a:solidFill>
              </a:rPr>
              <a:t>Withered hand – He stretched it out, and his hand was completely restored</a:t>
            </a:r>
          </a:p>
        </p:txBody>
      </p:sp>
      <p:pic>
        <p:nvPicPr>
          <p:cNvPr id="6" name="Picture 5" descr="A painting of a person being led by a group of people&#10;&#10;Description automatically generated">
            <a:extLst>
              <a:ext uri="{FF2B5EF4-FFF2-40B4-BE49-F238E27FC236}">
                <a16:creationId xmlns:a16="http://schemas.microsoft.com/office/drawing/2014/main" id="{487E8144-B02C-23DF-6576-43C36484A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67" r="1" b="14871"/>
          <a:stretch/>
        </p:blipFill>
        <p:spPr>
          <a:xfrm>
            <a:off x="8036241" y="638175"/>
            <a:ext cx="3703319" cy="27445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7162"/>
          <a:stretch/>
        </p:blipFill>
        <p:spPr>
          <a:xfrm>
            <a:off x="8036240" y="3475230"/>
            <a:ext cx="3703319" cy="29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0393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CA" sz="4700" dirty="0">
                <a:solidFill>
                  <a:schemeClr val="tx1"/>
                </a:solidFill>
              </a:rPr>
              <a:t>I. AN INTENSE LOOKING (Mark 2:5,12b</a:t>
            </a:r>
            <a:r>
              <a:rPr lang="en-CA" sz="4700" cap="none" dirty="0">
                <a:solidFill>
                  <a:schemeClr val="tx1"/>
                </a:solidFill>
              </a:rPr>
              <a:t>,</a:t>
            </a:r>
            <a:br>
              <a:rPr lang="en-CA" sz="4700" dirty="0">
                <a:solidFill>
                  <a:schemeClr val="tx1"/>
                </a:solidFill>
              </a:rPr>
            </a:br>
            <a:r>
              <a:rPr lang="en-CA" sz="4700" dirty="0">
                <a:solidFill>
                  <a:schemeClr val="tx1"/>
                </a:solidFill>
              </a:rPr>
              <a:t>16; 3:2,5a)</a:t>
            </a:r>
            <a:br>
              <a:rPr lang="en-CA" sz="4700" dirty="0">
                <a:solidFill>
                  <a:schemeClr val="tx1"/>
                </a:solidFill>
              </a:rPr>
            </a:br>
            <a:br>
              <a:rPr lang="en-CA" sz="4700" dirty="0">
                <a:solidFill>
                  <a:schemeClr val="tx1"/>
                </a:solidFill>
              </a:rPr>
            </a:br>
            <a:endParaRPr lang="en-CA" sz="47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036979"/>
            <a:ext cx="6823988" cy="102358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3600" i="1" cap="none" dirty="0">
                <a:solidFill>
                  <a:srgbClr val="FFFF00"/>
                </a:solidFill>
              </a:rPr>
              <a:t>“</a:t>
            </a:r>
            <a:r>
              <a:rPr lang="en-CA" sz="3600" i="1" u="sng" cap="none" dirty="0">
                <a:solidFill>
                  <a:srgbClr val="FFFF00"/>
                </a:solidFill>
              </a:rPr>
              <a:t>When Jesus saw their faith</a:t>
            </a:r>
            <a:r>
              <a:rPr lang="en-CA" sz="3600" i="1" cap="none" dirty="0">
                <a:solidFill>
                  <a:srgbClr val="FFFF00"/>
                </a:solidFill>
              </a:rPr>
              <a:t>, he said to the paralytic, ‘Son, your sins are forgiven.”                       Mark</a:t>
            </a:r>
            <a:r>
              <a:rPr lang="en-CA" sz="3600" i="1" dirty="0">
                <a:solidFill>
                  <a:srgbClr val="FFFF00"/>
                </a:solidFill>
              </a:rPr>
              <a:t> 2:5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3" r="1" b="1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75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CA" sz="4700" dirty="0">
                <a:solidFill>
                  <a:schemeClr val="tx1"/>
                </a:solidFill>
              </a:rPr>
              <a:t>I. AN INTENSE LOOKING (Mark 2:5,12b</a:t>
            </a:r>
            <a:r>
              <a:rPr lang="en-CA" sz="4700" cap="none" dirty="0">
                <a:solidFill>
                  <a:schemeClr val="tx1"/>
                </a:solidFill>
              </a:rPr>
              <a:t>,</a:t>
            </a:r>
            <a:br>
              <a:rPr lang="en-CA" sz="4700" dirty="0">
                <a:solidFill>
                  <a:schemeClr val="tx1"/>
                </a:solidFill>
              </a:rPr>
            </a:br>
            <a:r>
              <a:rPr lang="en-CA" sz="4700" dirty="0">
                <a:solidFill>
                  <a:schemeClr val="tx1"/>
                </a:solidFill>
              </a:rPr>
              <a:t>16; 3:2,5a)</a:t>
            </a:r>
            <a:br>
              <a:rPr lang="en-CA" sz="4700" dirty="0">
                <a:solidFill>
                  <a:schemeClr val="tx1"/>
                </a:solidFill>
              </a:rPr>
            </a:br>
            <a:br>
              <a:rPr lang="en-CA" sz="4700" dirty="0">
                <a:solidFill>
                  <a:schemeClr val="tx1"/>
                </a:solidFill>
              </a:rPr>
            </a:br>
            <a:endParaRPr lang="en-CA" sz="47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05" y="3686783"/>
            <a:ext cx="6823988" cy="102358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3200" i="1" cap="none" dirty="0">
                <a:solidFill>
                  <a:srgbClr val="FFFF00"/>
                </a:solidFill>
              </a:rPr>
              <a:t>“He got up, took his mat and walked out </a:t>
            </a:r>
            <a:r>
              <a:rPr lang="en-CA" sz="3200" i="1" u="sng" cap="none" dirty="0">
                <a:solidFill>
                  <a:srgbClr val="FFFF00"/>
                </a:solidFill>
              </a:rPr>
              <a:t>in full view of them all</a:t>
            </a:r>
            <a:r>
              <a:rPr lang="en-CA" sz="3200" i="1" cap="none" dirty="0">
                <a:solidFill>
                  <a:srgbClr val="FFFF00"/>
                </a:solidFill>
              </a:rPr>
              <a:t>. This amazed everyone and they praised God, saying, ‘</a:t>
            </a:r>
            <a:r>
              <a:rPr lang="en-CA" sz="3200" i="1" u="sng" cap="none" dirty="0">
                <a:solidFill>
                  <a:srgbClr val="FFFF00"/>
                </a:solidFill>
              </a:rPr>
              <a:t>We have never seen anything like this</a:t>
            </a:r>
            <a:r>
              <a:rPr lang="en-CA" sz="3200" i="1" cap="none" dirty="0">
                <a:solidFill>
                  <a:srgbClr val="FFFF00"/>
                </a:solidFill>
              </a:rPr>
              <a:t>!”</a:t>
            </a:r>
          </a:p>
          <a:p>
            <a:pPr>
              <a:lnSpc>
                <a:spcPct val="100000"/>
              </a:lnSpc>
            </a:pPr>
            <a:r>
              <a:rPr lang="en-CA" sz="3200" i="1" cap="none" dirty="0">
                <a:solidFill>
                  <a:srgbClr val="FFFF00"/>
                </a:solidFill>
              </a:rPr>
              <a:t>										Mark 2:12 </a:t>
            </a:r>
            <a:endParaRPr lang="en-CA" sz="3200" i="1" dirty="0">
              <a:solidFill>
                <a:srgbClr val="FFFF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A painting of a person being led by a group of people&#10;&#10;Description automatically generated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8" r="8010" b="-1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9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9235" y="548639"/>
            <a:ext cx="3511233" cy="3779995"/>
          </a:xfrm>
        </p:spPr>
        <p:txBody>
          <a:bodyPr anchor="ctr"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I. AN INTENSE LOOKING (Mark 2:5,12b</a:t>
            </a:r>
            <a:r>
              <a:rPr lang="en-CA" cap="none" dirty="0">
                <a:solidFill>
                  <a:schemeClr val="tx1"/>
                </a:solidFill>
              </a:rPr>
              <a:t>,</a:t>
            </a:r>
            <a:br>
              <a:rPr lang="en-CA" dirty="0">
                <a:solidFill>
                  <a:schemeClr val="tx1"/>
                </a:solidFill>
              </a:rPr>
            </a:br>
            <a:r>
              <a:rPr lang="en-CA" dirty="0">
                <a:solidFill>
                  <a:schemeClr val="tx1"/>
                </a:solidFill>
              </a:rPr>
              <a:t>16; 3:2,5a)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5397" y="3219517"/>
            <a:ext cx="4329814" cy="114705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3200" i="1" cap="none" dirty="0">
                <a:solidFill>
                  <a:srgbClr val="FFFF00"/>
                </a:solidFill>
              </a:rPr>
              <a:t>“Some of them </a:t>
            </a:r>
            <a:r>
              <a:rPr lang="en-CA" sz="3200" i="1" u="sng" cap="none" dirty="0">
                <a:solidFill>
                  <a:srgbClr val="FFFF00"/>
                </a:solidFill>
              </a:rPr>
              <a:t>were looking</a:t>
            </a:r>
            <a:r>
              <a:rPr lang="en-CA" sz="3200" i="1" cap="none" dirty="0">
                <a:solidFill>
                  <a:srgbClr val="FFFF00"/>
                </a:solidFill>
              </a:rPr>
              <a:t> for a reason to accuse Jesus, </a:t>
            </a:r>
            <a:r>
              <a:rPr lang="en-CA" sz="3200" i="1" u="sng" cap="none" dirty="0">
                <a:solidFill>
                  <a:srgbClr val="FFFF00"/>
                </a:solidFill>
              </a:rPr>
              <a:t>so they watched him closely</a:t>
            </a:r>
            <a:r>
              <a:rPr lang="en-CA" sz="3200" i="1" cap="none" dirty="0">
                <a:solidFill>
                  <a:srgbClr val="FFFF00"/>
                </a:solidFill>
              </a:rPr>
              <a:t> to see if he would heal him on the Sabbath.” Mark 3:2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" r="1" b="1"/>
          <a:stretch/>
        </p:blipFill>
        <p:spPr>
          <a:xfrm>
            <a:off x="20" y="10"/>
            <a:ext cx="7537685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4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9235" y="548639"/>
            <a:ext cx="3511233" cy="3779995"/>
          </a:xfrm>
        </p:spPr>
        <p:txBody>
          <a:bodyPr anchor="ctr"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I. AN INTENSE LOOKING (Mark 2:5,12b</a:t>
            </a:r>
            <a:r>
              <a:rPr lang="en-CA" cap="none" dirty="0">
                <a:solidFill>
                  <a:schemeClr val="tx1"/>
                </a:solidFill>
              </a:rPr>
              <a:t>,</a:t>
            </a:r>
            <a:br>
              <a:rPr lang="en-CA" dirty="0">
                <a:solidFill>
                  <a:schemeClr val="tx1"/>
                </a:solidFill>
              </a:rPr>
            </a:br>
            <a:r>
              <a:rPr lang="en-CA" dirty="0">
                <a:solidFill>
                  <a:schemeClr val="tx1"/>
                </a:solidFill>
              </a:rPr>
              <a:t>16; 3:2,5a)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1311" y="3273019"/>
            <a:ext cx="4036978" cy="114705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3600" i="1" cap="none" dirty="0">
                <a:solidFill>
                  <a:srgbClr val="FFFF00"/>
                </a:solidFill>
              </a:rPr>
              <a:t>“Jesus said to the man with the shriveled hand, ‘</a:t>
            </a:r>
            <a:r>
              <a:rPr lang="en-CA" sz="3600" i="1" u="sng" cap="none" dirty="0">
                <a:solidFill>
                  <a:srgbClr val="FFFF00"/>
                </a:solidFill>
              </a:rPr>
              <a:t>Stand up in front of everyone</a:t>
            </a:r>
            <a:r>
              <a:rPr lang="en-CA" sz="3600" i="1" cap="none" dirty="0">
                <a:solidFill>
                  <a:srgbClr val="FFFF00"/>
                </a:solidFill>
              </a:rPr>
              <a:t>.”  Mark 3:3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" r="1" b="1"/>
          <a:stretch/>
        </p:blipFill>
        <p:spPr>
          <a:xfrm>
            <a:off x="20" y="10"/>
            <a:ext cx="7537685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74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CA" sz="4700" dirty="0">
                <a:solidFill>
                  <a:schemeClr val="tx1"/>
                </a:solidFill>
              </a:rPr>
              <a:t>I. AN INTENSE LOOKING (Mark 2:5,12b</a:t>
            </a:r>
            <a:r>
              <a:rPr lang="en-CA" sz="4700" cap="none" dirty="0">
                <a:solidFill>
                  <a:schemeClr val="tx1"/>
                </a:solidFill>
              </a:rPr>
              <a:t>,</a:t>
            </a:r>
            <a:br>
              <a:rPr lang="en-CA" sz="4700" dirty="0">
                <a:solidFill>
                  <a:schemeClr val="tx1"/>
                </a:solidFill>
              </a:rPr>
            </a:br>
            <a:r>
              <a:rPr lang="en-CA" sz="4700" dirty="0">
                <a:solidFill>
                  <a:schemeClr val="tx1"/>
                </a:solidFill>
              </a:rPr>
              <a:t>16; 3:2,5a)</a:t>
            </a:r>
            <a:br>
              <a:rPr lang="en-CA" sz="4700" dirty="0">
                <a:solidFill>
                  <a:schemeClr val="tx1"/>
                </a:solidFill>
              </a:rPr>
            </a:br>
            <a:br>
              <a:rPr lang="en-CA" sz="4700" dirty="0">
                <a:solidFill>
                  <a:schemeClr val="tx1"/>
                </a:solidFill>
              </a:rPr>
            </a:br>
            <a:endParaRPr lang="en-CA" sz="47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05" y="3686783"/>
            <a:ext cx="6823988" cy="102358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3200" i="1" cap="none" dirty="0">
                <a:solidFill>
                  <a:srgbClr val="FFFF00"/>
                </a:solidFill>
              </a:rPr>
              <a:t>“There are six days for work. So come and be healed on these days, not on the Sabbath.”</a:t>
            </a:r>
          </a:p>
          <a:p>
            <a:pPr>
              <a:lnSpc>
                <a:spcPct val="100000"/>
              </a:lnSpc>
            </a:pPr>
            <a:r>
              <a:rPr lang="en-CA" sz="3200" i="1" cap="none" dirty="0">
                <a:solidFill>
                  <a:srgbClr val="FFFF00"/>
                </a:solidFill>
              </a:rPr>
              <a:t>										Luke 13:14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4" r="12174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483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6"/>
            <a:ext cx="3511233" cy="3173284"/>
          </a:xfrm>
        </p:spPr>
        <p:txBody>
          <a:bodyPr anchor="ctr"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II. AN impartial loving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385" y="2597284"/>
            <a:ext cx="4398910" cy="317328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“The whole history of civilization is strewn with creeds and institutions which were invaluable at first, and deadly afterwards.”</a:t>
            </a:r>
          </a:p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				   </a:t>
            </a:r>
            <a:r>
              <a:rPr lang="en-CA" sz="2000" i="1" cap="none" dirty="0">
                <a:solidFill>
                  <a:schemeClr val="tx1"/>
                </a:solidFill>
              </a:rPr>
              <a:t>Walter Bagehot</a:t>
            </a:r>
          </a:p>
          <a:p>
            <a:pPr>
              <a:lnSpc>
                <a:spcPct val="100000"/>
              </a:lnSpc>
            </a:pPr>
            <a:r>
              <a:rPr lang="en-CA" sz="2000" i="1" cap="none" dirty="0">
                <a:solidFill>
                  <a:schemeClr val="tx1"/>
                </a:solidFill>
              </a:rPr>
              <a:t>	“In 12,000 Religious Quotations”</a:t>
            </a:r>
          </a:p>
          <a:p>
            <a:pPr>
              <a:lnSpc>
                <a:spcPct val="100000"/>
              </a:lnSpc>
            </a:pPr>
            <a:r>
              <a:rPr lang="en-CA" sz="2000" i="1" cap="none" dirty="0">
                <a:solidFill>
                  <a:schemeClr val="tx1"/>
                </a:solidFill>
              </a:rPr>
              <a:t>						p. 364</a:t>
            </a:r>
            <a:endParaRPr lang="en-CA" sz="2000" i="1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3" r="8783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60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6"/>
            <a:ext cx="3511233" cy="3173284"/>
          </a:xfrm>
        </p:spPr>
        <p:txBody>
          <a:bodyPr anchor="ctr"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II. AN impartial loving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385" y="2937752"/>
            <a:ext cx="4398910" cy="317328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“When Jesus saw their faith, he said to the paralytic, ‘</a:t>
            </a:r>
            <a:r>
              <a:rPr lang="en-CA" sz="2800" i="1" u="sng" cap="none" dirty="0">
                <a:solidFill>
                  <a:schemeClr val="tx1"/>
                </a:solidFill>
              </a:rPr>
              <a:t>Son</a:t>
            </a:r>
            <a:r>
              <a:rPr lang="en-CA" sz="2800" i="1" cap="none" dirty="0">
                <a:solidFill>
                  <a:schemeClr val="tx1"/>
                </a:solidFill>
              </a:rPr>
              <a:t>, your sins are forgiven.”                       	</a:t>
            </a:r>
          </a:p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					Mark 2:5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3" r="8783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06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28534-3A70-8450-92FC-A68D08DEA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6"/>
            <a:ext cx="3511233" cy="3173284"/>
          </a:xfrm>
        </p:spPr>
        <p:txBody>
          <a:bodyPr anchor="ctr"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II. AN impartial loving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11ED2-C42F-E878-4138-9736A57E4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385" y="2937752"/>
            <a:ext cx="4398910" cy="317328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“Then Jesus asked them, ‘Which is lawful on the Sabbath: </a:t>
            </a:r>
            <a:r>
              <a:rPr lang="en-CA" sz="2800" i="1" u="sng" cap="none" dirty="0">
                <a:solidFill>
                  <a:schemeClr val="tx1"/>
                </a:solidFill>
              </a:rPr>
              <a:t>to do good or to do evil, to save life or to kill</a:t>
            </a:r>
            <a:r>
              <a:rPr lang="en-CA" sz="2800" i="1" cap="none" dirty="0">
                <a:solidFill>
                  <a:schemeClr val="tx1"/>
                </a:solidFill>
              </a:rPr>
              <a:t>?' But they remained silent."</a:t>
            </a:r>
          </a:p>
          <a:p>
            <a:pPr>
              <a:lnSpc>
                <a:spcPct val="100000"/>
              </a:lnSpc>
            </a:pPr>
            <a:r>
              <a:rPr lang="en-CA" sz="2800" i="1" cap="none" dirty="0">
                <a:solidFill>
                  <a:schemeClr val="tx1"/>
                </a:solidFill>
              </a:rPr>
              <a:t>					Mark 3:4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F3F27-138D-13B7-4E11-CE86E28A4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8" r="3238"/>
          <a:stretch/>
        </p:blipFill>
        <p:spPr>
          <a:xfrm>
            <a:off x="4654295" y="1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62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416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Gill Sans MT</vt:lpstr>
      <vt:lpstr>Tw Cen MT</vt:lpstr>
      <vt:lpstr>Wingdings 2</vt:lpstr>
      <vt:lpstr>DividendVTI</vt:lpstr>
      <vt:lpstr>BREAKING THE CYCLE OF ACCUSATIONS  </vt:lpstr>
      <vt:lpstr>I. AN INTENSE LOOKING (Mark 2:5,12b, 16; 3:2,5a)  </vt:lpstr>
      <vt:lpstr>I. AN INTENSE LOOKING (Mark 2:5,12b, 16; 3:2,5a)  </vt:lpstr>
      <vt:lpstr>I. AN INTENSE LOOKING (Mark 2:5,12b, 16; 3:2,5a)  </vt:lpstr>
      <vt:lpstr>I. AN INTENSE LOOKING (Mark 2:5,12b, 16; 3:2,5a)  </vt:lpstr>
      <vt:lpstr>I. AN INTENSE LOOKING (Mark 2:5,12b, 16; 3:2,5a)  </vt:lpstr>
      <vt:lpstr>II. AN impartial loving  </vt:lpstr>
      <vt:lpstr>II. AN impartial loving  </vt:lpstr>
      <vt:lpstr>II. AN impartial loving  </vt:lpstr>
      <vt:lpstr>PowerPoint Presentation</vt:lpstr>
      <vt:lpstr>III. AN immediate living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Fountaingate Christian</dc:creator>
  <cp:lastModifiedBy>Fountaingate Christian</cp:lastModifiedBy>
  <cp:revision>5</cp:revision>
  <dcterms:created xsi:type="dcterms:W3CDTF">2024-08-10T19:46:28Z</dcterms:created>
  <dcterms:modified xsi:type="dcterms:W3CDTF">2024-08-10T23:49:39Z</dcterms:modified>
</cp:coreProperties>
</file>