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931DF-74A6-4C43-B211-2138E45F37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1754924-E0F0-497A-9210-26ACE215FA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8405F78-B215-4CF3-B936-AA1CED12565B}"/>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5" name="Footer Placeholder 4">
            <a:extLst>
              <a:ext uri="{FF2B5EF4-FFF2-40B4-BE49-F238E27FC236}">
                <a16:creationId xmlns:a16="http://schemas.microsoft.com/office/drawing/2014/main" id="{1796D7C1-B0D8-48B1-985E-C54E333DAE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FB0F8E-A16D-402A-9F6B-EEB2E1EE3196}"/>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429256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DD77D-7B56-4C8D-AAD8-BA1A21013E9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4B22E22-43D4-4E0E-AEE5-7986798C1A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98ADE33-E65C-445A-96BF-EE7979AEB74E}"/>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5" name="Footer Placeholder 4">
            <a:extLst>
              <a:ext uri="{FF2B5EF4-FFF2-40B4-BE49-F238E27FC236}">
                <a16:creationId xmlns:a16="http://schemas.microsoft.com/office/drawing/2014/main" id="{45C73071-856D-43DC-A053-DF8AC43BF41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500CCD6-3636-4746-9590-8A517EE0A93B}"/>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308522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C0E34F-B83D-47DD-A38F-FBCD437C791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4BC3769-AB67-40B4-BC74-AA91C5E811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76FE30D-67F0-4BCD-9A58-BFB8DE4A6CBA}"/>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5" name="Footer Placeholder 4">
            <a:extLst>
              <a:ext uri="{FF2B5EF4-FFF2-40B4-BE49-F238E27FC236}">
                <a16:creationId xmlns:a16="http://schemas.microsoft.com/office/drawing/2014/main" id="{0627ACB4-35DD-4362-AC4E-C2E8ACDF21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66F3A17-1285-47A3-AE71-C973713A2E16}"/>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201818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CB710-DB74-486F-9734-AD9C3768430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4B1DAFB-24B0-429A-9103-B6B6C0DEA5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E66F7A6-0F37-4469-957F-DA3942973702}"/>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5" name="Footer Placeholder 4">
            <a:extLst>
              <a:ext uri="{FF2B5EF4-FFF2-40B4-BE49-F238E27FC236}">
                <a16:creationId xmlns:a16="http://schemas.microsoft.com/office/drawing/2014/main" id="{D2D64C62-6717-49A2-9FF2-7A5D4A08B3C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A5F0E18-334E-4D28-B94C-ECE2BD646B8F}"/>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2656632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EBA2-EC20-4F2D-B13A-75ED75E6CA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58C2D51-1855-4BA6-9676-A6D444EB27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FD9676-4A07-430C-8B17-664E2152381D}"/>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5" name="Footer Placeholder 4">
            <a:extLst>
              <a:ext uri="{FF2B5EF4-FFF2-40B4-BE49-F238E27FC236}">
                <a16:creationId xmlns:a16="http://schemas.microsoft.com/office/drawing/2014/main" id="{F223DAC9-2CA5-43AD-BD50-C22A7CECA1D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C118E7C-5F04-4E5F-9F1D-18A7EE01D782}"/>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25124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44FF9-C2E4-425F-A699-258F9E16987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B3C4A19-248C-474C-8A6E-64A1C1A532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2FD603C-ACD3-49EC-AD47-E43E95765A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4E91960-8AAF-4988-895A-F61D6947C7B7}"/>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6" name="Footer Placeholder 5">
            <a:extLst>
              <a:ext uri="{FF2B5EF4-FFF2-40B4-BE49-F238E27FC236}">
                <a16:creationId xmlns:a16="http://schemas.microsoft.com/office/drawing/2014/main" id="{61B4130B-8D84-458F-B57D-9C4B9914C83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EE6AA68-C6C0-42AA-8289-6F8609424615}"/>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844024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0A26B-C884-41D6-AF2B-76FB1F3C719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6F8C3F8-27E8-4727-BDD3-CDE3C2EC8B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D36DFD-1DF5-44AB-B850-176AC4152A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3DCD28F-A77C-4AF5-AC2C-AD094F7065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1AEBB-16F9-4043-A6C3-6F84262D02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9D35BDD-46F3-4609-AC63-83D9F7A09081}"/>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8" name="Footer Placeholder 7">
            <a:extLst>
              <a:ext uri="{FF2B5EF4-FFF2-40B4-BE49-F238E27FC236}">
                <a16:creationId xmlns:a16="http://schemas.microsoft.com/office/drawing/2014/main" id="{F529A27F-DBCC-4E1E-B7B8-08F606EE38E3}"/>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9854C0C-670E-44D9-95BA-5A12B0D4775A}"/>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340709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BBF71-40A2-449D-AE3F-8DD36BD9498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B0F53D7-3C8B-455C-8F3B-9C364BAED0F3}"/>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4" name="Footer Placeholder 3">
            <a:extLst>
              <a:ext uri="{FF2B5EF4-FFF2-40B4-BE49-F238E27FC236}">
                <a16:creationId xmlns:a16="http://schemas.microsoft.com/office/drawing/2014/main" id="{ABE2AABD-DFD3-4B52-8F9A-1BAA5BEAE03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BF4F4EB-1E27-48EB-961D-F2AE9227019C}"/>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377300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62D040-92BB-4649-B782-64F0225F38DB}"/>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3" name="Footer Placeholder 2">
            <a:extLst>
              <a:ext uri="{FF2B5EF4-FFF2-40B4-BE49-F238E27FC236}">
                <a16:creationId xmlns:a16="http://schemas.microsoft.com/office/drawing/2014/main" id="{0F7EE323-499B-48B4-A90F-3C439FE14A4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C47568A-B112-40A7-BF96-3537E6602586}"/>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1867264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C83D-2DAA-4B8D-BC56-E9F5C176E4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CFB30C2-5619-4251-8ADC-0BC3E3C9A7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9A25204-E37F-4A19-BD66-52FB98E66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0E393-2161-4E6B-90D5-935ED9F18B5F}"/>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6" name="Footer Placeholder 5">
            <a:extLst>
              <a:ext uri="{FF2B5EF4-FFF2-40B4-BE49-F238E27FC236}">
                <a16:creationId xmlns:a16="http://schemas.microsoft.com/office/drawing/2014/main" id="{CC46118D-7409-488E-83C4-68F1B9B413D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CCD48E3-1757-43DA-B072-90E1FE63466A}"/>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377729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66DCD-31AE-4691-9024-5CB8E3BA9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BB1E0CB-5C49-4EEF-805A-A68051585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2B0DC2A-55E7-40A5-AB8A-33CB31363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CD6B5-FE3F-4D62-AD60-F5A6E97C7BF0}"/>
              </a:ext>
            </a:extLst>
          </p:cNvPr>
          <p:cNvSpPr>
            <a:spLocks noGrp="1"/>
          </p:cNvSpPr>
          <p:nvPr>
            <p:ph type="dt" sz="half" idx="10"/>
          </p:nvPr>
        </p:nvSpPr>
        <p:spPr/>
        <p:txBody>
          <a:bodyPr/>
          <a:lstStyle/>
          <a:p>
            <a:fld id="{68D99EA5-F2BC-4122-BF23-23E24BDB1FFD}" type="datetimeFigureOut">
              <a:rPr lang="en-CA" smtClean="0"/>
              <a:t>2021-04-10</a:t>
            </a:fld>
            <a:endParaRPr lang="en-CA"/>
          </a:p>
        </p:txBody>
      </p:sp>
      <p:sp>
        <p:nvSpPr>
          <p:cNvPr id="6" name="Footer Placeholder 5">
            <a:extLst>
              <a:ext uri="{FF2B5EF4-FFF2-40B4-BE49-F238E27FC236}">
                <a16:creationId xmlns:a16="http://schemas.microsoft.com/office/drawing/2014/main" id="{7BE170BE-DF47-409A-8073-91F05872ACB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2144B12-448D-46A6-948C-2D3110EE3A44}"/>
              </a:ext>
            </a:extLst>
          </p:cNvPr>
          <p:cNvSpPr>
            <a:spLocks noGrp="1"/>
          </p:cNvSpPr>
          <p:nvPr>
            <p:ph type="sldNum" sz="quarter" idx="12"/>
          </p:nvPr>
        </p:nvSpPr>
        <p:spPr/>
        <p:txBody>
          <a:bodyPr/>
          <a:lstStyle/>
          <a:p>
            <a:fld id="{44BA5AC5-9B1A-4828-857A-8F1E3110F5D3}" type="slidenum">
              <a:rPr lang="en-CA" smtClean="0"/>
              <a:t>‹#›</a:t>
            </a:fld>
            <a:endParaRPr lang="en-CA"/>
          </a:p>
        </p:txBody>
      </p:sp>
    </p:spTree>
    <p:extLst>
      <p:ext uri="{BB962C8B-B14F-4D97-AF65-F5344CB8AC3E}">
        <p14:creationId xmlns:p14="http://schemas.microsoft.com/office/powerpoint/2010/main" val="2752401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61BBFA-F1D5-4145-ADA8-8A942EDB09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80C90FD-0291-4570-8D64-52B6C047C5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0491AC1-0C84-4D06-B22D-29143631AB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99EA5-F2BC-4122-BF23-23E24BDB1FFD}" type="datetimeFigureOut">
              <a:rPr lang="en-CA" smtClean="0"/>
              <a:t>2021-04-10</a:t>
            </a:fld>
            <a:endParaRPr lang="en-CA"/>
          </a:p>
        </p:txBody>
      </p:sp>
      <p:sp>
        <p:nvSpPr>
          <p:cNvPr id="5" name="Footer Placeholder 4">
            <a:extLst>
              <a:ext uri="{FF2B5EF4-FFF2-40B4-BE49-F238E27FC236}">
                <a16:creationId xmlns:a16="http://schemas.microsoft.com/office/drawing/2014/main" id="{797B465F-7D7C-4DEE-BF1E-08FD2693DE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909D0E5-AB9F-4FA9-84B8-D08504A21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A5AC5-9B1A-4828-857A-8F1E3110F5D3}" type="slidenum">
              <a:rPr lang="en-CA" smtClean="0"/>
              <a:t>‹#›</a:t>
            </a:fld>
            <a:endParaRPr lang="en-CA"/>
          </a:p>
        </p:txBody>
      </p:sp>
    </p:spTree>
    <p:extLst>
      <p:ext uri="{BB962C8B-B14F-4D97-AF65-F5344CB8AC3E}">
        <p14:creationId xmlns:p14="http://schemas.microsoft.com/office/powerpoint/2010/main" val="26545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70F2B00-8668-43E0-A931-5412BC494161}"/>
              </a:ext>
            </a:extLst>
          </p:cNvPr>
          <p:cNvSpPr>
            <a:spLocks noGrp="1"/>
          </p:cNvSpPr>
          <p:nvPr>
            <p:ph type="ctrTitle"/>
          </p:nvPr>
        </p:nvSpPr>
        <p:spPr>
          <a:xfrm>
            <a:off x="8804040" y="1625046"/>
            <a:ext cx="3253441" cy="1915525"/>
          </a:xfrm>
        </p:spPr>
        <p:txBody>
          <a:bodyPr>
            <a:noAutofit/>
          </a:bodyPr>
          <a:lstStyle/>
          <a:p>
            <a:r>
              <a:rPr lang="en-CA" b="1" i="0" u="none" strike="noStrike" baseline="0" dirty="0"/>
              <a:t>BUILDING A HEALTHY CHURCH</a:t>
            </a:r>
            <a:endParaRPr lang="en-CA" dirty="0"/>
          </a:p>
        </p:txBody>
      </p:sp>
      <p:sp>
        <p:nvSpPr>
          <p:cNvPr id="3" name="Subtitle 2">
            <a:extLst>
              <a:ext uri="{FF2B5EF4-FFF2-40B4-BE49-F238E27FC236}">
                <a16:creationId xmlns:a16="http://schemas.microsoft.com/office/drawing/2014/main" id="{E9EBAC02-222D-4DC0-9B23-8A97D2342272}"/>
              </a:ext>
            </a:extLst>
          </p:cNvPr>
          <p:cNvSpPr>
            <a:spLocks noGrp="1"/>
          </p:cNvSpPr>
          <p:nvPr>
            <p:ph type="subTitle" idx="1"/>
          </p:nvPr>
        </p:nvSpPr>
        <p:spPr>
          <a:xfrm>
            <a:off x="8842248" y="4078224"/>
            <a:ext cx="2926080" cy="1307592"/>
          </a:xfrm>
        </p:spPr>
        <p:txBody>
          <a:bodyPr>
            <a:noAutofit/>
          </a:bodyPr>
          <a:lstStyle/>
          <a:p>
            <a:r>
              <a:rPr lang="en-CA" sz="4000" b="1" i="0" u="none" strike="noStrike" baseline="0" dirty="0"/>
              <a:t>Text: Matthew 16:18</a:t>
            </a:r>
            <a:endParaRPr lang="en-CA" sz="4000" dirty="0"/>
          </a:p>
        </p:txBody>
      </p:sp>
      <p:sp>
        <p:nvSpPr>
          <p:cNvPr id="32"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Shape 35">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5" name="Picture 4" descr="A group of people standing in front of a wall&#10;&#10;Description automatically generated with low confidence">
            <a:extLst>
              <a:ext uri="{FF2B5EF4-FFF2-40B4-BE49-F238E27FC236}">
                <a16:creationId xmlns:a16="http://schemas.microsoft.com/office/drawing/2014/main" id="{190BF8C7-0AEC-4C85-8043-A8379ACD4AD2}"/>
              </a:ext>
            </a:extLst>
          </p:cNvPr>
          <p:cNvPicPr>
            <a:picLocks noChangeAspect="1"/>
          </p:cNvPicPr>
          <p:nvPr/>
        </p:nvPicPr>
        <p:blipFill rotWithShape="1">
          <a:blip r:embed="rId2">
            <a:extLst>
              <a:ext uri="{28A0092B-C50C-407E-A947-70E740481C1C}">
                <a14:useLocalDpi xmlns:a14="http://schemas.microsoft.com/office/drawing/2010/main" val="0"/>
              </a:ext>
            </a:extLst>
          </a:blip>
          <a:srcRect r="9869" b="1"/>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gradFill>
            <a:gsLst>
              <a:gs pos="3400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81747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19245A10-7F37-4569-80D2-2F692931E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8">
            <a:extLst>
              <a:ext uri="{FF2B5EF4-FFF2-40B4-BE49-F238E27FC236}">
                <a16:creationId xmlns:a16="http://schemas.microsoft.com/office/drawing/2014/main" id="{9267F70F-11C6-4597-9381-D0D80FC18F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6152" y="2355786"/>
            <a:ext cx="498574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D70F2B00-8668-43E0-A931-5412BC494161}"/>
              </a:ext>
            </a:extLst>
          </p:cNvPr>
          <p:cNvSpPr>
            <a:spLocks noGrp="1"/>
          </p:cNvSpPr>
          <p:nvPr>
            <p:ph type="ctrTitle"/>
          </p:nvPr>
        </p:nvSpPr>
        <p:spPr>
          <a:xfrm>
            <a:off x="7556910" y="3429000"/>
            <a:ext cx="3510355" cy="963793"/>
          </a:xfrm>
        </p:spPr>
        <p:txBody>
          <a:bodyPr>
            <a:normAutofit/>
          </a:bodyPr>
          <a:lstStyle/>
          <a:p>
            <a:pPr algn="l"/>
            <a:r>
              <a:rPr lang="en-CA" b="1" i="0" u="none" strike="noStrike" baseline="0" dirty="0">
                <a:solidFill>
                  <a:srgbClr val="FFFFFF"/>
                </a:solidFill>
              </a:rPr>
              <a:t>I. UNITY</a:t>
            </a:r>
            <a:endParaRPr lang="en-CA" dirty="0">
              <a:solidFill>
                <a:srgbClr val="FFFFFF"/>
              </a:solidFill>
            </a:endParaRPr>
          </a:p>
        </p:txBody>
      </p:sp>
      <p:sp>
        <p:nvSpPr>
          <p:cNvPr id="45" name="Freeform 5">
            <a:extLst>
              <a:ext uri="{FF2B5EF4-FFF2-40B4-BE49-F238E27FC236}">
                <a16:creationId xmlns:a16="http://schemas.microsoft.com/office/drawing/2014/main" id="{2C20A93E-E407-4683-A405-147DE2613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9E8E3DD9-D235-48D9-A0EC-D6817EC84B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7">
            <a:extLst>
              <a:ext uri="{FF2B5EF4-FFF2-40B4-BE49-F238E27FC236}">
                <a16:creationId xmlns:a16="http://schemas.microsoft.com/office/drawing/2014/main" id="{EA83A145-578D-4A0B-94A7-AEAB2027D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5" name="Picture 4" descr="A group of people standing in front of a wall&#10;&#10;Description automatically generated with low confidence">
            <a:extLst>
              <a:ext uri="{FF2B5EF4-FFF2-40B4-BE49-F238E27FC236}">
                <a16:creationId xmlns:a16="http://schemas.microsoft.com/office/drawing/2014/main" id="{190BF8C7-0AEC-4C85-8043-A8379ACD4AD2}"/>
              </a:ext>
            </a:extLst>
          </p:cNvPr>
          <p:cNvPicPr>
            <a:picLocks noChangeAspect="1"/>
          </p:cNvPicPr>
          <p:nvPr/>
        </p:nvPicPr>
        <p:blipFill rotWithShape="1">
          <a:blip r:embed="rId2">
            <a:extLst>
              <a:ext uri="{28A0092B-C50C-407E-A947-70E740481C1C}">
                <a14:useLocalDpi xmlns:a14="http://schemas.microsoft.com/office/drawing/2010/main" val="0"/>
              </a:ext>
            </a:extLst>
          </a:blip>
          <a:srcRect r="365" b="-1"/>
          <a:stretch/>
        </p:blipFill>
        <p:spPr>
          <a:xfrm>
            <a:off x="1258859" y="1120046"/>
            <a:ext cx="5635819" cy="3509504"/>
          </a:xfrm>
          <a:prstGeom prst="rect">
            <a:avLst/>
          </a:prstGeom>
          <a:gradFill>
            <a:gsLst>
              <a:gs pos="3400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3842856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53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0F2B00-8668-43E0-A931-5412BC494161}"/>
              </a:ext>
            </a:extLst>
          </p:cNvPr>
          <p:cNvSpPr>
            <a:spLocks noGrp="1"/>
          </p:cNvSpPr>
          <p:nvPr>
            <p:ph type="ctrTitle"/>
          </p:nvPr>
        </p:nvSpPr>
        <p:spPr>
          <a:xfrm>
            <a:off x="8805333" y="942538"/>
            <a:ext cx="3262489" cy="4470710"/>
          </a:xfrm>
        </p:spPr>
        <p:txBody>
          <a:bodyPr vert="horz" lIns="91440" tIns="45720" rIns="91440" bIns="45720" rtlCol="0" anchor="ctr">
            <a:normAutofit fontScale="90000"/>
          </a:bodyPr>
          <a:lstStyle/>
          <a:p>
            <a:pPr algn="l"/>
            <a:r>
              <a:rPr lang="en-US" sz="6700" b="1" i="1" u="none" strike="noStrike" baseline="0" dirty="0">
                <a:solidFill>
                  <a:srgbClr val="FFFFFF"/>
                </a:solidFill>
              </a:rPr>
              <a:t>Unity </a:t>
            </a:r>
            <a:br>
              <a:rPr lang="en-US" sz="3600" b="1" i="1" u="none" strike="noStrike" baseline="0" dirty="0">
                <a:solidFill>
                  <a:srgbClr val="FFFFFF"/>
                </a:solidFill>
              </a:rPr>
            </a:br>
            <a:br>
              <a:rPr lang="en-US" sz="3600" b="1" i="1" u="none" strike="noStrike" baseline="0" dirty="0">
                <a:solidFill>
                  <a:srgbClr val="FFFFFF"/>
                </a:solidFill>
              </a:rPr>
            </a:br>
            <a:r>
              <a:rPr lang="en-US" sz="3600" b="1" i="1" u="none" strike="noStrike" baseline="0" dirty="0">
                <a:solidFill>
                  <a:srgbClr val="FFFFFF"/>
                </a:solidFill>
              </a:rPr>
              <a:t>“Whoever watches the wind will not plant; whoever looks at the clouds will not reap.”</a:t>
            </a:r>
            <a:br>
              <a:rPr lang="en-US" sz="3600" b="1" i="1" u="none" strike="noStrike" baseline="0" dirty="0">
                <a:solidFill>
                  <a:srgbClr val="FFFFFF"/>
                </a:solidFill>
              </a:rPr>
            </a:br>
            <a:r>
              <a:rPr lang="en-US" sz="3600" b="1" i="1" u="none" strike="noStrike" baseline="0" dirty="0">
                <a:solidFill>
                  <a:srgbClr val="FFFFFF"/>
                </a:solidFill>
              </a:rPr>
              <a:t>	</a:t>
            </a:r>
            <a:br>
              <a:rPr lang="en-US" sz="3600" b="1" i="1" u="none" strike="noStrike" baseline="0" dirty="0">
                <a:solidFill>
                  <a:srgbClr val="FFFFFF"/>
                </a:solidFill>
              </a:rPr>
            </a:br>
            <a:br>
              <a:rPr lang="en-US" sz="3600" b="1" i="1" u="none" strike="noStrike" baseline="0" dirty="0">
                <a:solidFill>
                  <a:srgbClr val="FFFFFF"/>
                </a:solidFill>
              </a:rPr>
            </a:br>
            <a:r>
              <a:rPr lang="en-US" sz="3600" b="1" i="1" u="none" strike="noStrike" baseline="0" dirty="0">
                <a:solidFill>
                  <a:srgbClr val="FFFFFF"/>
                </a:solidFill>
              </a:rPr>
              <a:t>     Ecclesiastes11:4</a:t>
            </a:r>
            <a:br>
              <a:rPr lang="en-US" sz="3600" b="1" i="1" u="none" strike="noStrike" baseline="0" dirty="0">
                <a:solidFill>
                  <a:srgbClr val="FFFFFF"/>
                </a:solidFill>
              </a:rPr>
            </a:br>
            <a:r>
              <a:rPr lang="en-US" sz="3600" b="1" i="0" u="none" strike="noStrike" baseline="0" dirty="0">
                <a:solidFill>
                  <a:srgbClr val="FFFFFF"/>
                </a:solidFill>
              </a:rPr>
              <a:t>		       NIV</a:t>
            </a:r>
            <a:br>
              <a:rPr lang="en-US" sz="3600" b="1" i="0" u="none" strike="noStrike" baseline="0" dirty="0">
                <a:solidFill>
                  <a:srgbClr val="FFFFFF"/>
                </a:solidFill>
              </a:rPr>
            </a:br>
            <a:endParaRPr lang="en-US" sz="3600" dirty="0">
              <a:solidFill>
                <a:srgbClr val="FFFFFF"/>
              </a:solidFill>
            </a:endParaRPr>
          </a:p>
        </p:txBody>
      </p:sp>
      <p:sp>
        <p:nvSpPr>
          <p:cNvPr id="56"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standing in front of a wall&#10;&#10;Description automatically generated with low confidence">
            <a:extLst>
              <a:ext uri="{FF2B5EF4-FFF2-40B4-BE49-F238E27FC236}">
                <a16:creationId xmlns:a16="http://schemas.microsoft.com/office/drawing/2014/main" id="{190BF8C7-0AEC-4C85-8043-A8379ACD4AD2}"/>
              </a:ext>
            </a:extLst>
          </p:cNvPr>
          <p:cNvPicPr>
            <a:picLocks noChangeAspect="1"/>
          </p:cNvPicPr>
          <p:nvPr/>
        </p:nvPicPr>
        <p:blipFill rotWithShape="1">
          <a:blip r:embed="rId2">
            <a:extLst>
              <a:ext uri="{28A0092B-C50C-407E-A947-70E740481C1C}">
                <a14:useLocalDpi xmlns:a14="http://schemas.microsoft.com/office/drawing/2010/main" val="0"/>
              </a:ext>
            </a:extLst>
          </a:blip>
          <a:srcRect r="7569" b="-1"/>
          <a:stretch/>
        </p:blipFill>
        <p:spPr>
          <a:xfrm>
            <a:off x="976251" y="942538"/>
            <a:ext cx="7163222" cy="4808332"/>
          </a:xfrm>
          <a:prstGeom prst="rect">
            <a:avLst/>
          </a:prstGeom>
          <a:gradFill>
            <a:gsLst>
              <a:gs pos="3400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spPr>
      </p:pic>
    </p:spTree>
    <p:extLst>
      <p:ext uri="{BB962C8B-B14F-4D97-AF65-F5344CB8AC3E}">
        <p14:creationId xmlns:p14="http://schemas.microsoft.com/office/powerpoint/2010/main" val="10278532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53F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0F2B00-8668-43E0-A931-5412BC494161}"/>
              </a:ext>
            </a:extLst>
          </p:cNvPr>
          <p:cNvSpPr>
            <a:spLocks noGrp="1"/>
          </p:cNvSpPr>
          <p:nvPr>
            <p:ph type="ctrTitle"/>
          </p:nvPr>
        </p:nvSpPr>
        <p:spPr>
          <a:xfrm>
            <a:off x="8827911" y="767644"/>
            <a:ext cx="3206045" cy="4645604"/>
          </a:xfrm>
        </p:spPr>
        <p:txBody>
          <a:bodyPr vert="horz" lIns="91440" tIns="45720" rIns="91440" bIns="45720" rtlCol="0" anchor="ctr">
            <a:normAutofit fontScale="90000"/>
          </a:bodyPr>
          <a:lstStyle/>
          <a:p>
            <a:pPr algn="l"/>
            <a:r>
              <a:rPr lang="en-US" sz="6700" b="1" i="1" u="none" strike="noStrike" baseline="0" dirty="0">
                <a:solidFill>
                  <a:srgbClr val="FFFFFF"/>
                </a:solidFill>
              </a:rPr>
              <a:t>Unity </a:t>
            </a:r>
            <a:br>
              <a:rPr lang="en-US" sz="3600" b="1" i="1" u="none" strike="noStrike" baseline="0" dirty="0">
                <a:solidFill>
                  <a:srgbClr val="FFFFFF"/>
                </a:solidFill>
              </a:rPr>
            </a:br>
            <a:br>
              <a:rPr lang="en-US" sz="3600" b="1" i="1" u="none" strike="noStrike" baseline="0" dirty="0">
                <a:solidFill>
                  <a:srgbClr val="FFFFFF"/>
                </a:solidFill>
              </a:rPr>
            </a:br>
            <a:r>
              <a:rPr lang="en-US" sz="3600" b="1" i="1" u="none" strike="noStrike" baseline="0" dirty="0">
                <a:solidFill>
                  <a:srgbClr val="FFFFFF"/>
                </a:solidFill>
              </a:rPr>
              <a:t>“If you wait for perfect conditions, you will never get anything done.”</a:t>
            </a:r>
            <a:br>
              <a:rPr lang="en-US" sz="3600" b="1" i="1" u="none" strike="noStrike" baseline="0" dirty="0">
                <a:solidFill>
                  <a:srgbClr val="FFFFFF"/>
                </a:solidFill>
              </a:rPr>
            </a:br>
            <a:r>
              <a:rPr lang="en-US" sz="3600" b="1" i="1" u="none" strike="noStrike" baseline="0" dirty="0">
                <a:solidFill>
                  <a:srgbClr val="FFFFFF"/>
                </a:solidFill>
              </a:rPr>
              <a:t> </a:t>
            </a:r>
            <a:br>
              <a:rPr lang="en-US" sz="3600" b="1" i="1" u="none" strike="noStrike" baseline="0" dirty="0">
                <a:solidFill>
                  <a:srgbClr val="FFFFFF"/>
                </a:solidFill>
              </a:rPr>
            </a:br>
            <a:r>
              <a:rPr lang="en-US" sz="3600" b="1" i="1" u="none" strike="noStrike" baseline="0" dirty="0">
                <a:solidFill>
                  <a:srgbClr val="FFFFFF"/>
                </a:solidFill>
              </a:rPr>
              <a:t>Ecclesiastes 11:4</a:t>
            </a:r>
            <a:br>
              <a:rPr lang="en-US" sz="3600" b="1" i="1" u="none" strike="noStrike" baseline="0" dirty="0">
                <a:solidFill>
                  <a:srgbClr val="FFFFFF"/>
                </a:solidFill>
              </a:rPr>
            </a:br>
            <a:r>
              <a:rPr lang="en-US" sz="3600" b="1" i="0" u="none" strike="noStrike" baseline="0" dirty="0">
                <a:solidFill>
                  <a:srgbClr val="FFFFFF"/>
                </a:solidFill>
              </a:rPr>
              <a:t>	Living Bible</a:t>
            </a:r>
            <a:endParaRPr lang="en-US" sz="3600" dirty="0">
              <a:solidFill>
                <a:srgbClr val="FFFFFF"/>
              </a:solidFill>
            </a:endParaRPr>
          </a:p>
        </p:txBody>
      </p:sp>
      <p:sp>
        <p:nvSpPr>
          <p:cNvPr id="56"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people standing in front of a wall&#10;&#10;Description automatically generated with low confidence">
            <a:extLst>
              <a:ext uri="{FF2B5EF4-FFF2-40B4-BE49-F238E27FC236}">
                <a16:creationId xmlns:a16="http://schemas.microsoft.com/office/drawing/2014/main" id="{190BF8C7-0AEC-4C85-8043-A8379ACD4AD2}"/>
              </a:ext>
            </a:extLst>
          </p:cNvPr>
          <p:cNvPicPr>
            <a:picLocks noChangeAspect="1"/>
          </p:cNvPicPr>
          <p:nvPr/>
        </p:nvPicPr>
        <p:blipFill rotWithShape="1">
          <a:blip r:embed="rId2">
            <a:extLst>
              <a:ext uri="{28A0092B-C50C-407E-A947-70E740481C1C}">
                <a14:useLocalDpi xmlns:a14="http://schemas.microsoft.com/office/drawing/2010/main" val="0"/>
              </a:ext>
            </a:extLst>
          </a:blip>
          <a:srcRect r="7569" b="-1"/>
          <a:stretch/>
        </p:blipFill>
        <p:spPr>
          <a:xfrm>
            <a:off x="976251" y="942538"/>
            <a:ext cx="7163222" cy="4808332"/>
          </a:xfrm>
          <a:prstGeom prst="rect">
            <a:avLst/>
          </a:prstGeom>
          <a:gradFill>
            <a:gsLst>
              <a:gs pos="3400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spPr>
      </p:pic>
    </p:spTree>
    <p:extLst>
      <p:ext uri="{BB962C8B-B14F-4D97-AF65-F5344CB8AC3E}">
        <p14:creationId xmlns:p14="http://schemas.microsoft.com/office/powerpoint/2010/main" val="9310356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08E700A8-AE52-4017-8C7E-C20956F7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Picture 64">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67" name="Rectangle 66">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1" name="Rectangle 70">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D70F2B00-8668-43E0-A931-5412BC494161}"/>
              </a:ext>
            </a:extLst>
          </p:cNvPr>
          <p:cNvSpPr>
            <a:spLocks noGrp="1"/>
          </p:cNvSpPr>
          <p:nvPr>
            <p:ph type="ctrTitle"/>
          </p:nvPr>
        </p:nvSpPr>
        <p:spPr>
          <a:xfrm>
            <a:off x="725683" y="895610"/>
            <a:ext cx="4631944" cy="4842093"/>
          </a:xfrm>
        </p:spPr>
        <p:txBody>
          <a:bodyPr vert="horz" lIns="91440" tIns="45720" rIns="91440" bIns="45720" rtlCol="0" anchor="t">
            <a:normAutofit/>
          </a:bodyPr>
          <a:lstStyle/>
          <a:p>
            <a:pPr algn="l"/>
            <a:r>
              <a:rPr lang="en-US" sz="4000" b="1" i="1" u="none" strike="noStrike" baseline="0" dirty="0"/>
              <a:t>II. COMMUNITY </a:t>
            </a:r>
            <a:br>
              <a:rPr lang="en-US" sz="2300" b="1" i="1" u="none" strike="noStrike" baseline="0" dirty="0"/>
            </a:br>
            <a:br>
              <a:rPr lang="en-US" sz="2300" b="1" i="1" u="none" strike="noStrike" baseline="0" dirty="0"/>
            </a:br>
            <a:r>
              <a:rPr lang="en-US" sz="2400" b="1" i="1" u="none" strike="noStrike" baseline="0" dirty="0"/>
              <a:t>“They devoted themselves to the apostles teaching and to the fellowship, to the breaking of bread and to prayer.</a:t>
            </a:r>
            <a:br>
              <a:rPr lang="en-US" sz="2400" b="1" i="1" u="none" strike="noStrike" baseline="0" dirty="0"/>
            </a:br>
            <a:r>
              <a:rPr lang="en-US" sz="2400" b="1" i="1" u="none" strike="noStrike" baseline="0" dirty="0"/>
              <a:t>43. Everyone was filled with awe, and many wonders and miraculous signs were done by the apostles.</a:t>
            </a:r>
            <a:br>
              <a:rPr lang="en-US" sz="2400" b="1" i="1" u="none" strike="noStrike" baseline="0" dirty="0"/>
            </a:br>
            <a:br>
              <a:rPr lang="en-US" sz="2400" b="1" i="1" u="none" strike="noStrike" baseline="0" dirty="0"/>
            </a:br>
            <a:r>
              <a:rPr lang="en-US" sz="2400" b="1" i="1" u="none" strike="noStrike" baseline="0" dirty="0"/>
              <a:t>			Acts 4:42-43</a:t>
            </a:r>
            <a:br>
              <a:rPr lang="en-US" sz="2400" b="1" i="1" u="none" strike="noStrike" baseline="0" dirty="0"/>
            </a:br>
            <a:endParaRPr lang="en-US" sz="2400" dirty="0"/>
          </a:p>
        </p:txBody>
      </p:sp>
      <p:pic>
        <p:nvPicPr>
          <p:cNvPr id="5" name="Picture 4" descr="A group of people standing in front of a wall&#10;&#10;Description automatically generated with low confidence">
            <a:extLst>
              <a:ext uri="{FF2B5EF4-FFF2-40B4-BE49-F238E27FC236}">
                <a16:creationId xmlns:a16="http://schemas.microsoft.com/office/drawing/2014/main" id="{190BF8C7-0AEC-4C85-8043-A8379ACD4AD2}"/>
              </a:ext>
            </a:extLst>
          </p:cNvPr>
          <p:cNvPicPr>
            <a:picLocks noChangeAspect="1"/>
          </p:cNvPicPr>
          <p:nvPr/>
        </p:nvPicPr>
        <p:blipFill rotWithShape="1">
          <a:blip r:embed="rId3">
            <a:extLst>
              <a:ext uri="{28A0092B-C50C-407E-A947-70E740481C1C}">
                <a14:useLocalDpi xmlns:a14="http://schemas.microsoft.com/office/drawing/2010/main" val="0"/>
              </a:ext>
            </a:extLst>
          </a:blip>
          <a:srcRect l="7128" r="17959"/>
          <a:stretch/>
        </p:blipFill>
        <p:spPr>
          <a:xfrm>
            <a:off x="5359151" y="895610"/>
            <a:ext cx="6107166" cy="5058020"/>
          </a:xfrm>
          <a:prstGeom prst="rect">
            <a:avLst/>
          </a:prstGeom>
          <a:gradFill>
            <a:gsLst>
              <a:gs pos="3400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2447944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60">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08E700A8-AE52-4017-8C7E-C20956F74D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Picture 64">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67" name="Rectangle 66">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1" name="Rectangle 70">
            <a:extLst>
              <a:ext uri="{FF2B5EF4-FFF2-40B4-BE49-F238E27FC236}">
                <a16:creationId xmlns:a16="http://schemas.microsoft.com/office/drawing/2014/main" id="{78F530DA-C7D1-4968-8F8A-8700C2BB2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D70F2B00-8668-43E0-A931-5412BC494161}"/>
              </a:ext>
            </a:extLst>
          </p:cNvPr>
          <p:cNvSpPr>
            <a:spLocks noGrp="1"/>
          </p:cNvSpPr>
          <p:nvPr>
            <p:ph type="ctrTitle"/>
          </p:nvPr>
        </p:nvSpPr>
        <p:spPr>
          <a:xfrm>
            <a:off x="725683" y="895610"/>
            <a:ext cx="4631944" cy="4842093"/>
          </a:xfrm>
        </p:spPr>
        <p:txBody>
          <a:bodyPr vert="horz" lIns="91440" tIns="45720" rIns="91440" bIns="45720" rtlCol="0" anchor="t">
            <a:normAutofit/>
          </a:bodyPr>
          <a:lstStyle/>
          <a:p>
            <a:pPr algn="l"/>
            <a:r>
              <a:rPr lang="en-US" sz="4000" b="1" i="1" u="none" strike="noStrike" baseline="0" dirty="0"/>
              <a:t>II. COMMUNITY </a:t>
            </a:r>
            <a:br>
              <a:rPr lang="en-US" sz="2300" b="1" i="1" u="none" strike="noStrike" baseline="0" dirty="0"/>
            </a:br>
            <a:br>
              <a:rPr lang="en-US" sz="2300" b="1" i="1" u="none" strike="noStrike" baseline="0" dirty="0"/>
            </a:br>
            <a:r>
              <a:rPr lang="en-US" sz="2300" b="1" i="1" u="none" strike="noStrike" baseline="0" dirty="0"/>
              <a:t>44. All believers were together and had everything in common . . .</a:t>
            </a:r>
            <a:br>
              <a:rPr lang="en-US" sz="2300" b="1" i="1" u="none" strike="noStrike" baseline="0" dirty="0"/>
            </a:br>
            <a:r>
              <a:rPr lang="en-US" sz="2300" b="1" i="1" u="none" strike="noStrike" baseline="0" dirty="0"/>
              <a:t>47. Praising God and enjoying the favor of all the people. And the Lord added to their number daily those who were being saved.”</a:t>
            </a:r>
            <a:br>
              <a:rPr lang="en-US" sz="2300" b="1" i="1" u="none" strike="noStrike" baseline="0" dirty="0"/>
            </a:br>
            <a:br>
              <a:rPr lang="en-US" sz="2300" b="1" i="1" dirty="0"/>
            </a:br>
            <a:r>
              <a:rPr lang="en-US" sz="2300" b="1" i="1" dirty="0"/>
              <a:t>			</a:t>
            </a:r>
            <a:r>
              <a:rPr lang="en-US" sz="2300" b="1" i="1" u="none" strike="noStrike" baseline="0" dirty="0"/>
              <a:t>Acts 2:44,47</a:t>
            </a:r>
            <a:br>
              <a:rPr lang="en-US" sz="2400" b="1" i="1" u="none" strike="noStrike" baseline="0" dirty="0"/>
            </a:br>
            <a:endParaRPr lang="en-US" sz="2400" dirty="0"/>
          </a:p>
        </p:txBody>
      </p:sp>
      <p:pic>
        <p:nvPicPr>
          <p:cNvPr id="5" name="Picture 4" descr="A group of people standing in front of a wall&#10;&#10;Description automatically generated with low confidence">
            <a:extLst>
              <a:ext uri="{FF2B5EF4-FFF2-40B4-BE49-F238E27FC236}">
                <a16:creationId xmlns:a16="http://schemas.microsoft.com/office/drawing/2014/main" id="{190BF8C7-0AEC-4C85-8043-A8379ACD4AD2}"/>
              </a:ext>
            </a:extLst>
          </p:cNvPr>
          <p:cNvPicPr>
            <a:picLocks noChangeAspect="1"/>
          </p:cNvPicPr>
          <p:nvPr/>
        </p:nvPicPr>
        <p:blipFill rotWithShape="1">
          <a:blip r:embed="rId3">
            <a:extLst>
              <a:ext uri="{28A0092B-C50C-407E-A947-70E740481C1C}">
                <a14:useLocalDpi xmlns:a14="http://schemas.microsoft.com/office/drawing/2010/main" val="0"/>
              </a:ext>
            </a:extLst>
          </a:blip>
          <a:srcRect l="7128" r="17959"/>
          <a:stretch/>
        </p:blipFill>
        <p:spPr>
          <a:xfrm>
            <a:off x="5359151" y="895610"/>
            <a:ext cx="6107166" cy="5058020"/>
          </a:xfrm>
          <a:prstGeom prst="rect">
            <a:avLst/>
          </a:prstGeom>
          <a:gradFill>
            <a:gsLst>
              <a:gs pos="3400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4108664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47D6575-0B06-40B2-9D0F-298202F6B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8" name="Arc 77">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70F2B00-8668-43E0-A931-5412BC494161}"/>
              </a:ext>
            </a:extLst>
          </p:cNvPr>
          <p:cNvSpPr>
            <a:spLocks noGrp="1"/>
          </p:cNvSpPr>
          <p:nvPr>
            <p:ph type="ctrTitle"/>
          </p:nvPr>
        </p:nvSpPr>
        <p:spPr>
          <a:xfrm>
            <a:off x="1010420" y="2269798"/>
            <a:ext cx="5085580" cy="2387600"/>
          </a:xfrm>
        </p:spPr>
        <p:txBody>
          <a:bodyPr vert="horz" lIns="91440" tIns="45720" rIns="91440" bIns="45720" rtlCol="0">
            <a:normAutofit fontScale="90000"/>
          </a:bodyPr>
          <a:lstStyle/>
          <a:p>
            <a:pPr algn="l"/>
            <a:r>
              <a:rPr lang="en-US" sz="4000" b="1" i="1" u="none" strike="noStrike" baseline="0" dirty="0">
                <a:solidFill>
                  <a:schemeClr val="accent2">
                    <a:lumMod val="50000"/>
                  </a:schemeClr>
                </a:solidFill>
              </a:rPr>
              <a:t>III. IMMUNITY </a:t>
            </a:r>
            <a:br>
              <a:rPr lang="en-US" sz="1500" b="1" i="1" u="none" strike="noStrike" baseline="0" dirty="0">
                <a:solidFill>
                  <a:schemeClr val="accent2">
                    <a:lumMod val="50000"/>
                  </a:schemeClr>
                </a:solidFill>
              </a:rPr>
            </a:br>
            <a:br>
              <a:rPr lang="en-US" sz="1500" b="1" i="1" u="none" strike="noStrike" baseline="0" dirty="0">
                <a:solidFill>
                  <a:schemeClr val="accent2">
                    <a:lumMod val="50000"/>
                  </a:schemeClr>
                </a:solidFill>
              </a:rPr>
            </a:br>
            <a:r>
              <a:rPr lang="en-US" sz="4000" b="1" i="1" u="none" strike="noStrike" baseline="0" dirty="0">
                <a:solidFill>
                  <a:schemeClr val="accent2">
                    <a:lumMod val="50000"/>
                  </a:schemeClr>
                </a:solidFill>
              </a:rPr>
              <a:t>“The life of a creature is in the blood (the flesh).”</a:t>
            </a:r>
            <a:br>
              <a:rPr lang="en-US" sz="4000" b="1" i="1" u="none" strike="noStrike" baseline="0" dirty="0">
                <a:solidFill>
                  <a:schemeClr val="accent2">
                    <a:lumMod val="50000"/>
                  </a:schemeClr>
                </a:solidFill>
              </a:rPr>
            </a:br>
            <a:r>
              <a:rPr lang="en-US" sz="4000" b="1" i="1" u="none" strike="noStrike" baseline="0" dirty="0">
                <a:solidFill>
                  <a:schemeClr val="accent2">
                    <a:lumMod val="50000"/>
                  </a:schemeClr>
                </a:solidFill>
              </a:rPr>
              <a:t>				Leviticus 17:11</a:t>
            </a:r>
            <a:endParaRPr lang="en-US" sz="4000" dirty="0">
              <a:solidFill>
                <a:schemeClr val="accent2">
                  <a:lumMod val="50000"/>
                </a:schemeClr>
              </a:solidFill>
            </a:endParaRPr>
          </a:p>
        </p:txBody>
      </p:sp>
      <p:sp>
        <p:nvSpPr>
          <p:cNvPr id="80" name="Oval 79">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group of people standing in front of a wall&#10;&#10;Description automatically generated with low confidence">
            <a:extLst>
              <a:ext uri="{FF2B5EF4-FFF2-40B4-BE49-F238E27FC236}">
                <a16:creationId xmlns:a16="http://schemas.microsoft.com/office/drawing/2014/main" id="{190BF8C7-0AEC-4C85-8043-A8379ACD4AD2}"/>
              </a:ext>
            </a:extLst>
          </p:cNvPr>
          <p:cNvPicPr>
            <a:picLocks noChangeAspect="1"/>
          </p:cNvPicPr>
          <p:nvPr/>
        </p:nvPicPr>
        <p:blipFill rotWithShape="1">
          <a:blip r:embed="rId2">
            <a:extLst>
              <a:ext uri="{28A0092B-C50C-407E-A947-70E740481C1C}">
                <a14:useLocalDpi xmlns:a14="http://schemas.microsoft.com/office/drawing/2010/main" val="0"/>
              </a:ext>
            </a:extLst>
          </a:blip>
          <a:srcRect l="13562" r="24394" b="1"/>
          <a:stretch/>
        </p:blipFill>
        <p:spPr>
          <a:xfrm>
            <a:off x="6520859" y="795510"/>
            <a:ext cx="5137520" cy="513752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gradFill>
            <a:gsLst>
              <a:gs pos="3400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82" name="Rectangle 81">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2154" y="4925384"/>
            <a:ext cx="876704" cy="876704"/>
          </a:xfrm>
          <a:prstGeom prst="rect">
            <a:avLst/>
          </a:prstGeom>
          <a:noFill/>
          <a:ln w="127000">
            <a:solidFill>
              <a:schemeClr val="accent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5901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208</Words>
  <Application>Microsoft Office PowerPoint</Application>
  <PresentationFormat>Widescreen</PresentationFormat>
  <Paragraphs>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Rockwell</vt:lpstr>
      <vt:lpstr>Office Theme</vt:lpstr>
      <vt:lpstr>BUILDING A HEALTHY CHURCH</vt:lpstr>
      <vt:lpstr>I. UNITY</vt:lpstr>
      <vt:lpstr>Unity   “Whoever watches the wind will not plant; whoever looks at the clouds will not reap.”         Ecclesiastes11:4          NIV </vt:lpstr>
      <vt:lpstr>Unity   “If you wait for perfect conditions, you will never get anything done.”   Ecclesiastes 11:4  Living Bible</vt:lpstr>
      <vt:lpstr>II. COMMUNITY   “They devoted themselves to the apostles teaching and to the fellowship, to the breaking of bread and to prayer. 43. Everyone was filled with awe, and many wonders and miraculous signs were done by the apostles.     Acts 4:42-43 </vt:lpstr>
      <vt:lpstr>II. COMMUNITY   44. All believers were together and had everything in common . . . 47. Praising God and enjoying the favor of all the people. And the Lord added to their number daily those who were being saved.”     Acts 2:44,47 </vt:lpstr>
      <vt:lpstr>III. IMMUNITY   “The life of a creature is in the blood (the flesh).”     Leviticus 17:11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HEALTHY CHURCH</dc:title>
  <dc:creator>Brad Montsion</dc:creator>
  <cp:lastModifiedBy>Brad Montsion</cp:lastModifiedBy>
  <cp:revision>15</cp:revision>
  <dcterms:created xsi:type="dcterms:W3CDTF">2021-04-03T17:25:09Z</dcterms:created>
  <dcterms:modified xsi:type="dcterms:W3CDTF">2021-04-11T00:45:21Z</dcterms:modified>
</cp:coreProperties>
</file>