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4199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51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77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5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6200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7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09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22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4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44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8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5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73DCF63F-B2DC-6A30-3658-F832047720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51" b="29099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9" name="Rectangle 5">
            <a:extLst>
              <a:ext uri="{FF2B5EF4-FFF2-40B4-BE49-F238E27FC236}">
                <a16:creationId xmlns:a16="http://schemas.microsoft.com/office/drawing/2014/main" id="{FBE11A49-02A1-4D4C-9A49-CDF496B109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7458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967BCD-2C70-D896-D071-60390D99F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2119" y="1066800"/>
            <a:ext cx="3931320" cy="2449014"/>
          </a:xfrm>
        </p:spPr>
        <p:txBody>
          <a:bodyPr>
            <a:normAutofit/>
          </a:bodyPr>
          <a:lstStyle/>
          <a:p>
            <a:r>
              <a:rPr lang="en-US" sz="3600" b="1" dirty="0"/>
              <a:t>Blessings in the Storms of Life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DF58E9-A411-E867-59A6-948ABA9C5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2119" y="4327781"/>
            <a:ext cx="3931321" cy="1033669"/>
          </a:xfrm>
        </p:spPr>
        <p:txBody>
          <a:bodyPr>
            <a:normAutofit/>
          </a:bodyPr>
          <a:lstStyle/>
          <a:p>
            <a:r>
              <a:rPr lang="en-US" sz="3600" b="1" dirty="0"/>
              <a:t>Matthew 14:22-33</a:t>
            </a:r>
          </a:p>
        </p:txBody>
      </p:sp>
      <p:grpSp>
        <p:nvGrpSpPr>
          <p:cNvPr id="20" name="Group 12">
            <a:extLst>
              <a:ext uri="{FF2B5EF4-FFF2-40B4-BE49-F238E27FC236}">
                <a16:creationId xmlns:a16="http://schemas.microsoft.com/office/drawing/2014/main" id="{F1732D3A-CFF0-45BE-AD79-F83D0272C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44037" y="3864080"/>
            <a:ext cx="867485" cy="115439"/>
            <a:chOff x="8910933" y="1861308"/>
            <a:chExt cx="867485" cy="1154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92F72C-7FB6-49C8-A402-D5DC42DB6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C92C2E1-605F-49BD-8AC8-DC52B3015E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8BE2E0F-EE6D-4748-AB8F-724D0DDC6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7782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48EF695B-E7DE-4164-862A-9CD06DFB0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CC0CE3-A065-521B-46F1-DFE79F40F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830" y="979979"/>
            <a:ext cx="4318782" cy="1175271"/>
          </a:xfr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b="1" u="sng" dirty="0"/>
              <a:t>III. THE STORMS OF LIFE ARE A BLESSING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44C0F2-B7EC-EBF2-C80E-93D9E92A7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6144" y="2884395"/>
            <a:ext cx="3862062" cy="2256100"/>
          </a:xfrm>
          <a:ln w="28575">
            <a:solidFill>
              <a:schemeClr val="tx2">
                <a:lumMod val="90000"/>
                <a:lumOff val="1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(B) </a:t>
            </a:r>
            <a:r>
              <a:rPr lang="en-US" sz="3200" b="1" u="sng" dirty="0"/>
              <a:t>They Remind The Saint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3F36905-A555-6B26-0400-8459173FDB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2490" y="793630"/>
            <a:ext cx="4121020" cy="535523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5ADB088-C125-457F-9C61-DFE21DCEF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80479" y="2543656"/>
            <a:ext cx="867485" cy="115439"/>
            <a:chOff x="8910933" y="1861308"/>
            <a:chExt cx="867485" cy="11543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DE177E3-7A50-4A27-B466-79375BA1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F53D207-3550-41FA-BBC0-A5220E734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EF5A581-4EC8-4E1B-BF64-8A1FE8530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3375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bg2">
                <a:lumMod val="75000"/>
              </a:schemeClr>
            </a:gs>
            <a:gs pos="88000">
              <a:schemeClr val="accent3">
                <a:lumMod val="60000"/>
                <a:lumOff val="4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AB645-71F4-93E2-D73C-B717EB9B3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2"/>
            <a:ext cx="10134600" cy="696853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u="sng" dirty="0"/>
              <a:t>IV. STORMS ARE GOD’S MEANS OF TESTIMONY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A6EA1-6EF5-727F-D994-7544224D2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651380"/>
            <a:ext cx="4849036" cy="964628"/>
          </a:xfr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000" b="1" dirty="0"/>
              <a:t>(A) </a:t>
            </a:r>
            <a:r>
              <a:rPr lang="en-US" sz="2000" b="1" u="sng" dirty="0"/>
              <a:t>They Testify of his power</a:t>
            </a:r>
          </a:p>
        </p:txBody>
      </p:sp>
      <p:pic>
        <p:nvPicPr>
          <p:cNvPr id="8" name="Content Placeholder 7" descr="A group of people in a boat&#10;&#10;Description automatically generated with low confidence">
            <a:extLst>
              <a:ext uri="{FF2B5EF4-FFF2-40B4-BE49-F238E27FC236}">
                <a16:creationId xmlns:a16="http://schemas.microsoft.com/office/drawing/2014/main" id="{1222E0B5-9F4E-1A97-5087-4565ECBDED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2876550"/>
            <a:ext cx="4793099" cy="300037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A0FD7E-039A-4EA1-9833-FF172D021E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4827" y="1651380"/>
            <a:ext cx="4904585" cy="964628"/>
          </a:xfrm>
          <a:solidFill>
            <a:schemeClr val="tx2">
              <a:lumMod val="25000"/>
              <a:lumOff val="75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000" b="1" dirty="0"/>
              <a:t>(b) </a:t>
            </a:r>
            <a:r>
              <a:rPr lang="en-US" sz="2000" b="1" u="sng" dirty="0"/>
              <a:t>They testify of his person</a:t>
            </a:r>
          </a:p>
        </p:txBody>
      </p:sp>
      <p:pic>
        <p:nvPicPr>
          <p:cNvPr id="10" name="Content Placeholder 9" descr="A person standing in front of a large wave&#10;&#10;Description automatically generated with medium confidence">
            <a:extLst>
              <a:ext uri="{FF2B5EF4-FFF2-40B4-BE49-F238E27FC236}">
                <a16:creationId xmlns:a16="http://schemas.microsoft.com/office/drawing/2014/main" id="{68B9AE4F-4A99-511A-198B-7E1F305B94B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549" y="2876550"/>
            <a:ext cx="4595143" cy="3000375"/>
          </a:xfrm>
        </p:spPr>
      </p:pic>
    </p:spTree>
    <p:extLst>
      <p:ext uri="{BB962C8B-B14F-4D97-AF65-F5344CB8AC3E}">
        <p14:creationId xmlns:p14="http://schemas.microsoft.com/office/powerpoint/2010/main" val="3804323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B33B578-A8C0-4D0F-8846-FBE386EDC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C7EA4B13-46D3-41EE-95DA-7B2100DE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E6FA14-36BF-F7D2-5AA3-E11B1FDB2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924" y="1238867"/>
            <a:ext cx="3282152" cy="297778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b="1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Come To The ONE Who </a:t>
            </a:r>
            <a:br>
              <a:rPr lang="en-US" b="1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b="1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Walks On The Waves….</a:t>
            </a:r>
          </a:p>
        </p:txBody>
      </p:sp>
      <p:pic>
        <p:nvPicPr>
          <p:cNvPr id="5" name="Content Placeholder 4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8BAE3C69-AA4D-17B9-C495-F5FE0DB7E3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7" r="-2" b="-2"/>
          <a:stretch/>
        </p:blipFill>
        <p:spPr>
          <a:xfrm>
            <a:off x="6096000" y="10"/>
            <a:ext cx="6096000" cy="685798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CEEEBE1-DC7B-4168-90C6-DB88876E3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3418E74-781F-419C-8C63-91C14AF8D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B0F0D1C-98D5-4C46-961A-0E36168C3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3E9C99B-47BB-461B-AEDE-0B227C5B2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020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2">
                <a:lumMod val="75000"/>
              </a:schemeClr>
            </a:gs>
            <a:gs pos="83000">
              <a:schemeClr val="accent3">
                <a:lumMod val="60000"/>
                <a:lumOff val="4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AFE79-BAD8-0281-DB2A-F6395C2F9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899"/>
            <a:ext cx="10134600" cy="54039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“No discipline seems pleasant at the time, but painful. </a:t>
            </a:r>
            <a:br>
              <a:rPr lang="en-US" sz="4000" b="1" dirty="0"/>
            </a:br>
            <a:r>
              <a:rPr lang="en-US" sz="4000" b="1" dirty="0"/>
              <a:t>Later on, however, it produces a harvest of righteousness and peace for those who have been trained by it.”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Hebrews 12:11</a:t>
            </a:r>
            <a:br>
              <a:rPr lang="en-US" sz="4000" b="1" dirty="0"/>
            </a:b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3601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48EF695B-E7DE-4164-862A-9CD06DFB0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7A20F27-F244-17AF-6028-0E034B38A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1" y="922886"/>
            <a:ext cx="4346917" cy="1395461"/>
          </a:xfr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u="sng" dirty="0"/>
              <a:t>I. STORMS ARE GOD’S MEANS OF TRANSPORTATION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9C89737-AD48-9FDC-568A-D8277BC2B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6144" y="2884395"/>
            <a:ext cx="3862062" cy="2469140"/>
          </a:xfrm>
          <a:ln w="28575"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3200" b="1" u="sng" dirty="0"/>
          </a:p>
          <a:p>
            <a:pPr algn="ctr"/>
            <a:r>
              <a:rPr lang="en-US" sz="3200" b="1" dirty="0"/>
              <a:t>(A) </a:t>
            </a:r>
            <a:r>
              <a:rPr lang="en-US" sz="3200" b="1" u="sng" dirty="0"/>
              <a:t>He Comes In The Face Of Darkness</a:t>
            </a:r>
          </a:p>
        </p:txBody>
      </p:sp>
      <p:pic>
        <p:nvPicPr>
          <p:cNvPr id="9" name="Content Placeholder 8" descr="Person stepping into the light">
            <a:extLst>
              <a:ext uri="{FF2B5EF4-FFF2-40B4-BE49-F238E27FC236}">
                <a16:creationId xmlns:a16="http://schemas.microsoft.com/office/drawing/2014/main" id="{5A8ED405-3CDE-6824-77D9-2784C07A1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1328122"/>
            <a:ext cx="5715000" cy="428625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5ADB088-C125-457F-9C61-DFE21DCEF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80479" y="2543656"/>
            <a:ext cx="867485" cy="115439"/>
            <a:chOff x="8910933" y="1861308"/>
            <a:chExt cx="867485" cy="11543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DE177E3-7A50-4A27-B466-79375BA1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F53D207-3550-41FA-BBC0-A5220E734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EF5A581-4EC8-4E1B-BF64-8A1FE8530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7630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48EF695B-E7DE-4164-862A-9CD06DFB0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7A20F27-F244-17AF-6028-0E034B38A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1" y="922886"/>
            <a:ext cx="4346917" cy="1395461"/>
          </a:xfr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u="sng"/>
              <a:t>I. STORMS ARE GOD’S MEANS OF TRANSPORTATION</a:t>
            </a:r>
            <a:endParaRPr lang="en-US" sz="2800" b="1" u="sng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9C89737-AD48-9FDC-568A-D8277BC2B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6144" y="2884395"/>
            <a:ext cx="3862062" cy="2469140"/>
          </a:xfrm>
          <a:ln w="28575"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3200" b="1" u="sng" dirty="0"/>
          </a:p>
          <a:p>
            <a:pPr algn="ctr"/>
            <a:r>
              <a:rPr lang="en-US" sz="3200" b="1" dirty="0"/>
              <a:t>(B) </a:t>
            </a:r>
            <a:r>
              <a:rPr lang="en-US" sz="3200" b="1" u="sng" dirty="0"/>
              <a:t>He Comes In The Face Of Disaster</a:t>
            </a:r>
          </a:p>
        </p:txBody>
      </p:sp>
      <p:pic>
        <p:nvPicPr>
          <p:cNvPr id="9" name="Content Placeholder 8" descr="Oars splashing in water during a race">
            <a:extLst>
              <a:ext uri="{FF2B5EF4-FFF2-40B4-BE49-F238E27FC236}">
                <a16:creationId xmlns:a16="http://schemas.microsoft.com/office/drawing/2014/main" id="{5A8ED405-3CDE-6824-77D9-2784C07A1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5500" y="1566712"/>
            <a:ext cx="5715000" cy="380906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5ADB088-C125-457F-9C61-DFE21DCEF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80479" y="2543656"/>
            <a:ext cx="867485" cy="115439"/>
            <a:chOff x="8910933" y="1861308"/>
            <a:chExt cx="867485" cy="11543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DE177E3-7A50-4A27-B466-79375BA1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F53D207-3550-41FA-BBC0-A5220E734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EF5A581-4EC8-4E1B-BF64-8A1FE8530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0041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48EF695B-E7DE-4164-862A-9CD06DFB0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7A20F27-F244-17AF-6028-0E034B38A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1" y="922886"/>
            <a:ext cx="4346917" cy="1395461"/>
          </a:xfr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u="sng"/>
              <a:t>I. STORMS ARE GOD’S MEANS OF TRANSPORTATION</a:t>
            </a:r>
            <a:endParaRPr lang="en-US" sz="2800" b="1" u="sng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9C89737-AD48-9FDC-568A-D8277BC2B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6144" y="2884395"/>
            <a:ext cx="3862062" cy="2469140"/>
          </a:xfrm>
          <a:ln w="28575"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3200" b="1" u="sng" dirty="0"/>
          </a:p>
          <a:p>
            <a:pPr algn="ctr"/>
            <a:r>
              <a:rPr lang="en-US" sz="3200" b="1" dirty="0"/>
              <a:t>(C) </a:t>
            </a:r>
            <a:r>
              <a:rPr lang="en-US" sz="3200" b="1" u="sng" dirty="0"/>
              <a:t>He Comes In The Face Of  The Deep</a:t>
            </a:r>
          </a:p>
        </p:txBody>
      </p:sp>
      <p:pic>
        <p:nvPicPr>
          <p:cNvPr id="9" name="Content Placeholder 8" descr="Large ocean wave">
            <a:extLst>
              <a:ext uri="{FF2B5EF4-FFF2-40B4-BE49-F238E27FC236}">
                <a16:creationId xmlns:a16="http://schemas.microsoft.com/office/drawing/2014/main" id="{5A8ED405-3CDE-6824-77D9-2784C07A1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9459" y="1566712"/>
            <a:ext cx="5707081" cy="380906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5ADB088-C125-457F-9C61-DFE21DCEF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80479" y="2543656"/>
            <a:ext cx="867485" cy="115439"/>
            <a:chOff x="8910933" y="1861308"/>
            <a:chExt cx="867485" cy="11543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DE177E3-7A50-4A27-B466-79375BA1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F53D207-3550-41FA-BBC0-A5220E734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EF5A581-4EC8-4E1B-BF64-8A1FE8530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0598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48EF695B-E7DE-4164-862A-9CD06DFB0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5899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9F2D1B-3A9E-D50B-C8E4-9A13E2B92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7576" y="1000367"/>
            <a:ext cx="4318782" cy="1236373"/>
          </a:xfr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b="1" u="sng" dirty="0"/>
              <a:t>II. STORMS ARE GOD’S MEANS OF TESTING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19D9B-4C67-19EA-0769-1A36246EB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53632" y="2914623"/>
            <a:ext cx="3766670" cy="2179838"/>
          </a:xfr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3200" dirty="0"/>
          </a:p>
          <a:p>
            <a:pPr algn="ctr"/>
            <a:r>
              <a:rPr lang="en-US" sz="3200" b="1" dirty="0"/>
              <a:t>(A) </a:t>
            </a:r>
            <a:r>
              <a:rPr lang="en-US" sz="3200" b="1" u="sng" dirty="0"/>
              <a:t>A Message of Peace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7C2D71A-6BBE-9D48-994A-D4299EBDCE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071" y="1000367"/>
            <a:ext cx="4908064" cy="490806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5ADB088-C125-457F-9C61-DFE21DCEF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92478" y="2543656"/>
            <a:ext cx="867485" cy="115439"/>
            <a:chOff x="8910933" y="1861308"/>
            <a:chExt cx="867485" cy="11543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DE177E3-7A50-4A27-B466-79375BA1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F53D207-3550-41FA-BBC0-A5220E734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EF5A581-4EC8-4E1B-BF64-8A1FE8530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2549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48EF695B-E7DE-4164-862A-9CD06DFB0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5899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9F2D1B-3A9E-D50B-C8E4-9A13E2B92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7576" y="1000367"/>
            <a:ext cx="4318782" cy="1236373"/>
          </a:xfr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b="1" u="sng" dirty="0"/>
              <a:t>II. STORMS ARE GOD’S MEANS OF TESTING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19D9B-4C67-19EA-0769-1A36246EB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53632" y="2914623"/>
            <a:ext cx="3766670" cy="2179838"/>
          </a:xfr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3200" dirty="0"/>
          </a:p>
          <a:p>
            <a:pPr algn="ctr"/>
            <a:r>
              <a:rPr lang="en-US" sz="3200" b="1" dirty="0"/>
              <a:t>(B) </a:t>
            </a:r>
            <a:r>
              <a:rPr lang="en-US" sz="3200" b="1" u="sng" dirty="0"/>
              <a:t>A Message of Power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7C2D71A-6BBE-9D48-994A-D4299EBDCE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002" y="1459729"/>
            <a:ext cx="6336658" cy="356437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5ADB088-C125-457F-9C61-DFE21DCEF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92478" y="2543656"/>
            <a:ext cx="867485" cy="115439"/>
            <a:chOff x="8910933" y="1861308"/>
            <a:chExt cx="867485" cy="11543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DE177E3-7A50-4A27-B466-79375BA1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F53D207-3550-41FA-BBC0-A5220E734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EF5A581-4EC8-4E1B-BF64-8A1FE8530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2516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48EF695B-E7DE-4164-862A-9CD06DFB0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5899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9F2D1B-3A9E-D50B-C8E4-9A13E2B92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7576" y="1000367"/>
            <a:ext cx="4318782" cy="1236373"/>
          </a:xfr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b="1" u="sng" dirty="0"/>
              <a:t>II. STORMS ARE GOD’S MEANS OF TESTING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19D9B-4C67-19EA-0769-1A36246EB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53632" y="2914623"/>
            <a:ext cx="3766670" cy="2179838"/>
          </a:xfr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3200" dirty="0"/>
          </a:p>
          <a:p>
            <a:pPr algn="ctr"/>
            <a:r>
              <a:rPr lang="en-US" sz="3200" b="1" dirty="0"/>
              <a:t>(C) </a:t>
            </a:r>
            <a:r>
              <a:rPr lang="en-US" sz="3200" b="1" u="sng" dirty="0"/>
              <a:t>A Message of Potential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7C2D71A-6BBE-9D48-994A-D4299EBDCE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82" y="1359978"/>
            <a:ext cx="5499618" cy="366412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5ADB088-C125-457F-9C61-DFE21DCEF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92478" y="2543656"/>
            <a:ext cx="867485" cy="115439"/>
            <a:chOff x="8910933" y="1861308"/>
            <a:chExt cx="867485" cy="11543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DE177E3-7A50-4A27-B466-79375BA1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F53D207-3550-41FA-BBC0-A5220E734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EF5A581-4EC8-4E1B-BF64-8A1FE8530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7946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48EF695B-E7DE-4164-862A-9CD06DFB0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CC0CE3-A065-521B-46F1-DFE79F40F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830" y="979979"/>
            <a:ext cx="4318782" cy="1175271"/>
          </a:xfr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b="1" u="sng" dirty="0"/>
              <a:t>III. THE STORMS OF LIFE ARE A BLESSING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44C0F2-B7EC-EBF2-C80E-93D9E92A7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6144" y="2884395"/>
            <a:ext cx="3862062" cy="2256100"/>
          </a:xfrm>
          <a:ln w="28575">
            <a:solidFill>
              <a:schemeClr val="tx2">
                <a:lumMod val="90000"/>
                <a:lumOff val="1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(A) </a:t>
            </a:r>
            <a:r>
              <a:rPr lang="en-US" sz="3200" b="1" u="sng" dirty="0"/>
              <a:t>They Refine The Saint</a:t>
            </a:r>
          </a:p>
        </p:txBody>
      </p:sp>
      <p:pic>
        <p:nvPicPr>
          <p:cNvPr id="6" name="Content Placeholder 5" descr="A picture containing water, outdoor, person, wave&#10;&#10;Description automatically generated">
            <a:extLst>
              <a:ext uri="{FF2B5EF4-FFF2-40B4-BE49-F238E27FC236}">
                <a16:creationId xmlns:a16="http://schemas.microsoft.com/office/drawing/2014/main" id="{03F36905-A555-6B26-0400-8459173FDB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490" y="723900"/>
            <a:ext cx="4121020" cy="549469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5ADB088-C125-457F-9C61-DFE21DCEF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80479" y="2543656"/>
            <a:ext cx="867485" cy="115439"/>
            <a:chOff x="8910933" y="1861308"/>
            <a:chExt cx="867485" cy="11543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DE177E3-7A50-4A27-B466-79375BA1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F53D207-3550-41FA-BBC0-A5220E734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EF5A581-4EC8-4E1B-BF64-8A1FE8530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5661251"/>
      </p:ext>
    </p:extLst>
  </p:cSld>
  <p:clrMapOvr>
    <a:masterClrMapping/>
  </p:clrMapOvr>
</p:sld>
</file>

<file path=ppt/theme/theme1.xml><?xml version="1.0" encoding="utf-8"?>
<a:theme xmlns:a="http://schemas.openxmlformats.org/drawingml/2006/main" name="AdornVTI">
  <a:themeElements>
    <a:clrScheme name="AnalogousFromLightSeedLeftStep">
      <a:dk1>
        <a:srgbClr val="000000"/>
      </a:dk1>
      <a:lt1>
        <a:srgbClr val="FFFFFF"/>
      </a:lt1>
      <a:dk2>
        <a:srgbClr val="412429"/>
      </a:dk2>
      <a:lt2>
        <a:srgbClr val="E2E8E7"/>
      </a:lt2>
      <a:accent1>
        <a:srgbClr val="D5878F"/>
      </a:accent1>
      <a:accent2>
        <a:srgbClr val="CC6C9E"/>
      </a:accent2>
      <a:accent3>
        <a:srgbClr val="D587D0"/>
      </a:accent3>
      <a:accent4>
        <a:srgbClr val="AB6CCC"/>
      </a:accent4>
      <a:accent5>
        <a:srgbClr val="9987D5"/>
      </a:accent5>
      <a:accent6>
        <a:srgbClr val="6C7ECC"/>
      </a:accent6>
      <a:hlink>
        <a:srgbClr val="568E88"/>
      </a:hlink>
      <a:folHlink>
        <a:srgbClr val="7F7F7F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215</Words>
  <Application>Microsoft Office PowerPoint</Application>
  <PresentationFormat>Widescreen</PresentationFormat>
  <Paragraphs>31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Bembo</vt:lpstr>
      <vt:lpstr>AdornVTI</vt:lpstr>
      <vt:lpstr>Blessings in the Storms of Life</vt:lpstr>
      <vt:lpstr>“No discipline seems pleasant at the time, but painful.  Later on, however, it produces a harvest of righteousness and peace for those who have been trained by it.”  Hebrews 12:11 </vt:lpstr>
      <vt:lpstr>I. STORMS ARE GOD’S MEANS OF TRANSPORTATION</vt:lpstr>
      <vt:lpstr>I. STORMS ARE GOD’S MEANS OF TRANSPORTATION</vt:lpstr>
      <vt:lpstr>I. STORMS ARE GOD’S MEANS OF TRANSPORTATION</vt:lpstr>
      <vt:lpstr>II. STORMS ARE GOD’S MEANS OF TESTING</vt:lpstr>
      <vt:lpstr>II. STORMS ARE GOD’S MEANS OF TESTING</vt:lpstr>
      <vt:lpstr>II. STORMS ARE GOD’S MEANS OF TESTING</vt:lpstr>
      <vt:lpstr>III. THE STORMS OF LIFE ARE A BLESSING</vt:lpstr>
      <vt:lpstr>III. THE STORMS OF LIFE ARE A BLESSING</vt:lpstr>
      <vt:lpstr>IV. STORMS ARE GOD’S MEANS OF TESTIMONY</vt:lpstr>
      <vt:lpstr>Come To The ONE Who  Walks On The Waves….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Blessings in the Storms of Life</dc:title>
  <dc:creator>Miriam Lalonde</dc:creator>
  <cp:lastModifiedBy>Fountaingate Christian</cp:lastModifiedBy>
  <cp:revision>9</cp:revision>
  <dcterms:created xsi:type="dcterms:W3CDTF">2022-09-23T22:13:29Z</dcterms:created>
  <dcterms:modified xsi:type="dcterms:W3CDTF">2022-09-24T02:42:27Z</dcterms:modified>
</cp:coreProperties>
</file>