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AF1C9-E331-4A79-93C1-9EB5CC0C8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E50EE0-D952-4396-8F3F-8814330337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01672D-70AB-4441-9E8A-E8C38393EF38}"/>
              </a:ext>
            </a:extLst>
          </p:cNvPr>
          <p:cNvSpPr>
            <a:spLocks noGrp="1"/>
          </p:cNvSpPr>
          <p:nvPr>
            <p:ph type="dt" sz="half" idx="10"/>
          </p:nvPr>
        </p:nvSpPr>
        <p:spPr/>
        <p:txBody>
          <a:bodyPr/>
          <a:lstStyle/>
          <a:p>
            <a:fld id="{8A74DFCE-1244-4DBB-BAB6-793F16177D11}" type="datetimeFigureOut">
              <a:rPr lang="en-US" smtClean="0"/>
              <a:t>4/2/2022</a:t>
            </a:fld>
            <a:endParaRPr lang="en-US"/>
          </a:p>
        </p:txBody>
      </p:sp>
      <p:sp>
        <p:nvSpPr>
          <p:cNvPr id="5" name="Footer Placeholder 4">
            <a:extLst>
              <a:ext uri="{FF2B5EF4-FFF2-40B4-BE49-F238E27FC236}">
                <a16:creationId xmlns:a16="http://schemas.microsoft.com/office/drawing/2014/main" id="{7D59AB26-DD48-4D21-9BA3-3A38C8DAC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3891B-0D95-4A4B-8656-05FCA59A0AFD}"/>
              </a:ext>
            </a:extLst>
          </p:cNvPr>
          <p:cNvSpPr>
            <a:spLocks noGrp="1"/>
          </p:cNvSpPr>
          <p:nvPr>
            <p:ph type="sldNum" sz="quarter" idx="12"/>
          </p:nvPr>
        </p:nvSpPr>
        <p:spPr/>
        <p:txBody>
          <a:bodyPr/>
          <a:lstStyle/>
          <a:p>
            <a:fld id="{939A07E8-434C-4A51-92EA-C4094E01383A}" type="slidenum">
              <a:rPr lang="en-US" smtClean="0"/>
              <a:t>‹#›</a:t>
            </a:fld>
            <a:endParaRPr lang="en-US"/>
          </a:p>
        </p:txBody>
      </p:sp>
    </p:spTree>
    <p:extLst>
      <p:ext uri="{BB962C8B-B14F-4D97-AF65-F5344CB8AC3E}">
        <p14:creationId xmlns:p14="http://schemas.microsoft.com/office/powerpoint/2010/main" val="39712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DC9C-5119-4FFF-9CC9-1D2BD48454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81E11A-FF3F-4C76-A777-547F4570DF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80672-A8CD-4C3E-910A-FED9B0680D60}"/>
              </a:ext>
            </a:extLst>
          </p:cNvPr>
          <p:cNvSpPr>
            <a:spLocks noGrp="1"/>
          </p:cNvSpPr>
          <p:nvPr>
            <p:ph type="dt" sz="half" idx="10"/>
          </p:nvPr>
        </p:nvSpPr>
        <p:spPr/>
        <p:txBody>
          <a:bodyPr/>
          <a:lstStyle/>
          <a:p>
            <a:fld id="{8A74DFCE-1244-4DBB-BAB6-793F16177D11}" type="datetimeFigureOut">
              <a:rPr lang="en-US" smtClean="0"/>
              <a:t>4/2/2022</a:t>
            </a:fld>
            <a:endParaRPr lang="en-US"/>
          </a:p>
        </p:txBody>
      </p:sp>
      <p:sp>
        <p:nvSpPr>
          <p:cNvPr id="5" name="Footer Placeholder 4">
            <a:extLst>
              <a:ext uri="{FF2B5EF4-FFF2-40B4-BE49-F238E27FC236}">
                <a16:creationId xmlns:a16="http://schemas.microsoft.com/office/drawing/2014/main" id="{EBA4CF98-EDBC-497D-8628-7928C93E1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6BA336-E44F-462D-AE29-DF028FF8BDC0}"/>
              </a:ext>
            </a:extLst>
          </p:cNvPr>
          <p:cNvSpPr>
            <a:spLocks noGrp="1"/>
          </p:cNvSpPr>
          <p:nvPr>
            <p:ph type="sldNum" sz="quarter" idx="12"/>
          </p:nvPr>
        </p:nvSpPr>
        <p:spPr/>
        <p:txBody>
          <a:bodyPr/>
          <a:lstStyle/>
          <a:p>
            <a:fld id="{939A07E8-434C-4A51-92EA-C4094E01383A}" type="slidenum">
              <a:rPr lang="en-US" smtClean="0"/>
              <a:t>‹#›</a:t>
            </a:fld>
            <a:endParaRPr lang="en-US"/>
          </a:p>
        </p:txBody>
      </p:sp>
    </p:spTree>
    <p:extLst>
      <p:ext uri="{BB962C8B-B14F-4D97-AF65-F5344CB8AC3E}">
        <p14:creationId xmlns:p14="http://schemas.microsoft.com/office/powerpoint/2010/main" val="20139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92EAED-A458-4A33-87E4-A38AFF35DD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ED563E-4792-4A3D-A15B-A5EB86C1FF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E460D-F4CD-41E2-AF27-DDF60F06CE15}"/>
              </a:ext>
            </a:extLst>
          </p:cNvPr>
          <p:cNvSpPr>
            <a:spLocks noGrp="1"/>
          </p:cNvSpPr>
          <p:nvPr>
            <p:ph type="dt" sz="half" idx="10"/>
          </p:nvPr>
        </p:nvSpPr>
        <p:spPr/>
        <p:txBody>
          <a:bodyPr/>
          <a:lstStyle/>
          <a:p>
            <a:fld id="{8A74DFCE-1244-4DBB-BAB6-793F16177D11}" type="datetimeFigureOut">
              <a:rPr lang="en-US" smtClean="0"/>
              <a:t>4/2/2022</a:t>
            </a:fld>
            <a:endParaRPr lang="en-US"/>
          </a:p>
        </p:txBody>
      </p:sp>
      <p:sp>
        <p:nvSpPr>
          <p:cNvPr id="5" name="Footer Placeholder 4">
            <a:extLst>
              <a:ext uri="{FF2B5EF4-FFF2-40B4-BE49-F238E27FC236}">
                <a16:creationId xmlns:a16="http://schemas.microsoft.com/office/drawing/2014/main" id="{05D90C50-EDC4-4287-BACE-A9BD52596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EAF14B-4861-42A2-AE01-E1A7AC502018}"/>
              </a:ext>
            </a:extLst>
          </p:cNvPr>
          <p:cNvSpPr>
            <a:spLocks noGrp="1"/>
          </p:cNvSpPr>
          <p:nvPr>
            <p:ph type="sldNum" sz="quarter" idx="12"/>
          </p:nvPr>
        </p:nvSpPr>
        <p:spPr/>
        <p:txBody>
          <a:bodyPr/>
          <a:lstStyle/>
          <a:p>
            <a:fld id="{939A07E8-434C-4A51-92EA-C4094E01383A}" type="slidenum">
              <a:rPr lang="en-US" smtClean="0"/>
              <a:t>‹#›</a:t>
            </a:fld>
            <a:endParaRPr lang="en-US"/>
          </a:p>
        </p:txBody>
      </p:sp>
    </p:spTree>
    <p:extLst>
      <p:ext uri="{BB962C8B-B14F-4D97-AF65-F5344CB8AC3E}">
        <p14:creationId xmlns:p14="http://schemas.microsoft.com/office/powerpoint/2010/main" val="2966134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853A6-B3DC-470C-94B3-8B2DBC60ED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0C1A31-F6D1-4AF0-9921-A83E42FFA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6D866-81A9-4FA2-AC8B-456D679C421D}"/>
              </a:ext>
            </a:extLst>
          </p:cNvPr>
          <p:cNvSpPr>
            <a:spLocks noGrp="1"/>
          </p:cNvSpPr>
          <p:nvPr>
            <p:ph type="dt" sz="half" idx="10"/>
          </p:nvPr>
        </p:nvSpPr>
        <p:spPr/>
        <p:txBody>
          <a:bodyPr/>
          <a:lstStyle/>
          <a:p>
            <a:fld id="{8A74DFCE-1244-4DBB-BAB6-793F16177D11}" type="datetimeFigureOut">
              <a:rPr lang="en-US" smtClean="0"/>
              <a:t>4/2/2022</a:t>
            </a:fld>
            <a:endParaRPr lang="en-US"/>
          </a:p>
        </p:txBody>
      </p:sp>
      <p:sp>
        <p:nvSpPr>
          <p:cNvPr id="5" name="Footer Placeholder 4">
            <a:extLst>
              <a:ext uri="{FF2B5EF4-FFF2-40B4-BE49-F238E27FC236}">
                <a16:creationId xmlns:a16="http://schemas.microsoft.com/office/drawing/2014/main" id="{B951632C-4A98-4718-B8D9-71D1F1A36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4C9ED-357E-4F82-A4B2-15FC1E819D50}"/>
              </a:ext>
            </a:extLst>
          </p:cNvPr>
          <p:cNvSpPr>
            <a:spLocks noGrp="1"/>
          </p:cNvSpPr>
          <p:nvPr>
            <p:ph type="sldNum" sz="quarter" idx="12"/>
          </p:nvPr>
        </p:nvSpPr>
        <p:spPr/>
        <p:txBody>
          <a:bodyPr/>
          <a:lstStyle/>
          <a:p>
            <a:fld id="{939A07E8-434C-4A51-92EA-C4094E01383A}" type="slidenum">
              <a:rPr lang="en-US" smtClean="0"/>
              <a:t>‹#›</a:t>
            </a:fld>
            <a:endParaRPr lang="en-US"/>
          </a:p>
        </p:txBody>
      </p:sp>
    </p:spTree>
    <p:extLst>
      <p:ext uri="{BB962C8B-B14F-4D97-AF65-F5344CB8AC3E}">
        <p14:creationId xmlns:p14="http://schemas.microsoft.com/office/powerpoint/2010/main" val="5853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AD7B9-8BFA-4D72-903B-5043004498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E209C8-EC41-4418-BEA0-E110EABDCB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53B08D-F282-4922-B94B-4198EBF24135}"/>
              </a:ext>
            </a:extLst>
          </p:cNvPr>
          <p:cNvSpPr>
            <a:spLocks noGrp="1"/>
          </p:cNvSpPr>
          <p:nvPr>
            <p:ph type="dt" sz="half" idx="10"/>
          </p:nvPr>
        </p:nvSpPr>
        <p:spPr/>
        <p:txBody>
          <a:bodyPr/>
          <a:lstStyle/>
          <a:p>
            <a:fld id="{8A74DFCE-1244-4DBB-BAB6-793F16177D11}" type="datetimeFigureOut">
              <a:rPr lang="en-US" smtClean="0"/>
              <a:t>4/2/2022</a:t>
            </a:fld>
            <a:endParaRPr lang="en-US"/>
          </a:p>
        </p:txBody>
      </p:sp>
      <p:sp>
        <p:nvSpPr>
          <p:cNvPr id="5" name="Footer Placeholder 4">
            <a:extLst>
              <a:ext uri="{FF2B5EF4-FFF2-40B4-BE49-F238E27FC236}">
                <a16:creationId xmlns:a16="http://schemas.microsoft.com/office/drawing/2014/main" id="{B5BF0CF5-6E4E-4CD9-AA41-E1E1751FC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8EAEA-4A11-4AC8-8548-2F704DD8901C}"/>
              </a:ext>
            </a:extLst>
          </p:cNvPr>
          <p:cNvSpPr>
            <a:spLocks noGrp="1"/>
          </p:cNvSpPr>
          <p:nvPr>
            <p:ph type="sldNum" sz="quarter" idx="12"/>
          </p:nvPr>
        </p:nvSpPr>
        <p:spPr/>
        <p:txBody>
          <a:bodyPr/>
          <a:lstStyle/>
          <a:p>
            <a:fld id="{939A07E8-434C-4A51-92EA-C4094E01383A}" type="slidenum">
              <a:rPr lang="en-US" smtClean="0"/>
              <a:t>‹#›</a:t>
            </a:fld>
            <a:endParaRPr lang="en-US"/>
          </a:p>
        </p:txBody>
      </p:sp>
    </p:spTree>
    <p:extLst>
      <p:ext uri="{BB962C8B-B14F-4D97-AF65-F5344CB8AC3E}">
        <p14:creationId xmlns:p14="http://schemas.microsoft.com/office/powerpoint/2010/main" val="3373970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6448-0DED-443F-B410-E54D47E3E1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39036-4E86-4038-8B81-327B768F52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0F3C11-FFF2-4705-8F94-70CE135EC2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8DE3B8-9537-498C-B437-B4A71185F42C}"/>
              </a:ext>
            </a:extLst>
          </p:cNvPr>
          <p:cNvSpPr>
            <a:spLocks noGrp="1"/>
          </p:cNvSpPr>
          <p:nvPr>
            <p:ph type="dt" sz="half" idx="10"/>
          </p:nvPr>
        </p:nvSpPr>
        <p:spPr/>
        <p:txBody>
          <a:bodyPr/>
          <a:lstStyle/>
          <a:p>
            <a:fld id="{8A74DFCE-1244-4DBB-BAB6-793F16177D11}" type="datetimeFigureOut">
              <a:rPr lang="en-US" smtClean="0"/>
              <a:t>4/2/2022</a:t>
            </a:fld>
            <a:endParaRPr lang="en-US"/>
          </a:p>
        </p:txBody>
      </p:sp>
      <p:sp>
        <p:nvSpPr>
          <p:cNvPr id="6" name="Footer Placeholder 5">
            <a:extLst>
              <a:ext uri="{FF2B5EF4-FFF2-40B4-BE49-F238E27FC236}">
                <a16:creationId xmlns:a16="http://schemas.microsoft.com/office/drawing/2014/main" id="{E4D6059A-9DD5-4154-B2B5-740E604709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FF992-9630-4D2F-8406-8489E4DF1ED1}"/>
              </a:ext>
            </a:extLst>
          </p:cNvPr>
          <p:cNvSpPr>
            <a:spLocks noGrp="1"/>
          </p:cNvSpPr>
          <p:nvPr>
            <p:ph type="sldNum" sz="quarter" idx="12"/>
          </p:nvPr>
        </p:nvSpPr>
        <p:spPr/>
        <p:txBody>
          <a:bodyPr/>
          <a:lstStyle/>
          <a:p>
            <a:fld id="{939A07E8-434C-4A51-92EA-C4094E01383A}" type="slidenum">
              <a:rPr lang="en-US" smtClean="0"/>
              <a:t>‹#›</a:t>
            </a:fld>
            <a:endParaRPr lang="en-US"/>
          </a:p>
        </p:txBody>
      </p:sp>
    </p:spTree>
    <p:extLst>
      <p:ext uri="{BB962C8B-B14F-4D97-AF65-F5344CB8AC3E}">
        <p14:creationId xmlns:p14="http://schemas.microsoft.com/office/powerpoint/2010/main" val="1186982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43BF5-CDCC-465F-B9C6-26498F291D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8A232F-0534-4681-AD94-F3D97E5ED6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6975B0-FF33-4945-9FD0-7F89C5E65D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C2D0BE-4403-4E18-B228-BD86B11B1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98A70C-145F-495A-AD71-610DABC58D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D5417C-E77B-45C6-9CD5-F21854BB452D}"/>
              </a:ext>
            </a:extLst>
          </p:cNvPr>
          <p:cNvSpPr>
            <a:spLocks noGrp="1"/>
          </p:cNvSpPr>
          <p:nvPr>
            <p:ph type="dt" sz="half" idx="10"/>
          </p:nvPr>
        </p:nvSpPr>
        <p:spPr/>
        <p:txBody>
          <a:bodyPr/>
          <a:lstStyle/>
          <a:p>
            <a:fld id="{8A74DFCE-1244-4DBB-BAB6-793F16177D11}" type="datetimeFigureOut">
              <a:rPr lang="en-US" smtClean="0"/>
              <a:t>4/2/2022</a:t>
            </a:fld>
            <a:endParaRPr lang="en-US"/>
          </a:p>
        </p:txBody>
      </p:sp>
      <p:sp>
        <p:nvSpPr>
          <p:cNvPr id="8" name="Footer Placeholder 7">
            <a:extLst>
              <a:ext uri="{FF2B5EF4-FFF2-40B4-BE49-F238E27FC236}">
                <a16:creationId xmlns:a16="http://schemas.microsoft.com/office/drawing/2014/main" id="{DFBE316F-6F00-4D03-A923-2DDD4640B7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0D12D3-87D2-441C-8120-136F2D204FA1}"/>
              </a:ext>
            </a:extLst>
          </p:cNvPr>
          <p:cNvSpPr>
            <a:spLocks noGrp="1"/>
          </p:cNvSpPr>
          <p:nvPr>
            <p:ph type="sldNum" sz="quarter" idx="12"/>
          </p:nvPr>
        </p:nvSpPr>
        <p:spPr/>
        <p:txBody>
          <a:bodyPr/>
          <a:lstStyle/>
          <a:p>
            <a:fld id="{939A07E8-434C-4A51-92EA-C4094E01383A}" type="slidenum">
              <a:rPr lang="en-US" smtClean="0"/>
              <a:t>‹#›</a:t>
            </a:fld>
            <a:endParaRPr lang="en-US"/>
          </a:p>
        </p:txBody>
      </p:sp>
    </p:spTree>
    <p:extLst>
      <p:ext uri="{BB962C8B-B14F-4D97-AF65-F5344CB8AC3E}">
        <p14:creationId xmlns:p14="http://schemas.microsoft.com/office/powerpoint/2010/main" val="193509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34DA8-CB5C-4069-8CBC-7DEF093B58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4C06D1-59A5-4085-8C87-B4F3C59F2C0C}"/>
              </a:ext>
            </a:extLst>
          </p:cNvPr>
          <p:cNvSpPr>
            <a:spLocks noGrp="1"/>
          </p:cNvSpPr>
          <p:nvPr>
            <p:ph type="dt" sz="half" idx="10"/>
          </p:nvPr>
        </p:nvSpPr>
        <p:spPr/>
        <p:txBody>
          <a:bodyPr/>
          <a:lstStyle/>
          <a:p>
            <a:fld id="{8A74DFCE-1244-4DBB-BAB6-793F16177D11}" type="datetimeFigureOut">
              <a:rPr lang="en-US" smtClean="0"/>
              <a:t>4/2/2022</a:t>
            </a:fld>
            <a:endParaRPr lang="en-US"/>
          </a:p>
        </p:txBody>
      </p:sp>
      <p:sp>
        <p:nvSpPr>
          <p:cNvPr id="4" name="Footer Placeholder 3">
            <a:extLst>
              <a:ext uri="{FF2B5EF4-FFF2-40B4-BE49-F238E27FC236}">
                <a16:creationId xmlns:a16="http://schemas.microsoft.com/office/drawing/2014/main" id="{83E148EF-C385-42CD-9025-AF551584A0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3C7B44-BD88-4772-AF1F-86657D896614}"/>
              </a:ext>
            </a:extLst>
          </p:cNvPr>
          <p:cNvSpPr>
            <a:spLocks noGrp="1"/>
          </p:cNvSpPr>
          <p:nvPr>
            <p:ph type="sldNum" sz="quarter" idx="12"/>
          </p:nvPr>
        </p:nvSpPr>
        <p:spPr/>
        <p:txBody>
          <a:bodyPr/>
          <a:lstStyle/>
          <a:p>
            <a:fld id="{939A07E8-434C-4A51-92EA-C4094E01383A}" type="slidenum">
              <a:rPr lang="en-US" smtClean="0"/>
              <a:t>‹#›</a:t>
            </a:fld>
            <a:endParaRPr lang="en-US"/>
          </a:p>
        </p:txBody>
      </p:sp>
    </p:spTree>
    <p:extLst>
      <p:ext uri="{BB962C8B-B14F-4D97-AF65-F5344CB8AC3E}">
        <p14:creationId xmlns:p14="http://schemas.microsoft.com/office/powerpoint/2010/main" val="3020691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88BFF0-E1DB-479B-8F18-A0CCF345956C}"/>
              </a:ext>
            </a:extLst>
          </p:cNvPr>
          <p:cNvSpPr>
            <a:spLocks noGrp="1"/>
          </p:cNvSpPr>
          <p:nvPr>
            <p:ph type="dt" sz="half" idx="10"/>
          </p:nvPr>
        </p:nvSpPr>
        <p:spPr/>
        <p:txBody>
          <a:bodyPr/>
          <a:lstStyle/>
          <a:p>
            <a:fld id="{8A74DFCE-1244-4DBB-BAB6-793F16177D11}" type="datetimeFigureOut">
              <a:rPr lang="en-US" smtClean="0"/>
              <a:t>4/2/2022</a:t>
            </a:fld>
            <a:endParaRPr lang="en-US"/>
          </a:p>
        </p:txBody>
      </p:sp>
      <p:sp>
        <p:nvSpPr>
          <p:cNvPr id="3" name="Footer Placeholder 2">
            <a:extLst>
              <a:ext uri="{FF2B5EF4-FFF2-40B4-BE49-F238E27FC236}">
                <a16:creationId xmlns:a16="http://schemas.microsoft.com/office/drawing/2014/main" id="{450181E3-A544-4DBF-94D4-1A599FBA90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90FF00-6BD0-411C-85ED-39C5C054531B}"/>
              </a:ext>
            </a:extLst>
          </p:cNvPr>
          <p:cNvSpPr>
            <a:spLocks noGrp="1"/>
          </p:cNvSpPr>
          <p:nvPr>
            <p:ph type="sldNum" sz="quarter" idx="12"/>
          </p:nvPr>
        </p:nvSpPr>
        <p:spPr/>
        <p:txBody>
          <a:bodyPr/>
          <a:lstStyle/>
          <a:p>
            <a:fld id="{939A07E8-434C-4A51-92EA-C4094E01383A}" type="slidenum">
              <a:rPr lang="en-US" smtClean="0"/>
              <a:t>‹#›</a:t>
            </a:fld>
            <a:endParaRPr lang="en-US"/>
          </a:p>
        </p:txBody>
      </p:sp>
    </p:spTree>
    <p:extLst>
      <p:ext uri="{BB962C8B-B14F-4D97-AF65-F5344CB8AC3E}">
        <p14:creationId xmlns:p14="http://schemas.microsoft.com/office/powerpoint/2010/main" val="350313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0CC4-1054-450D-AE17-6E472EB0C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FB52FC-D711-4498-B6CA-404390E150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ADE9BB-DB53-4A9F-9663-88AE532D3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AFAE7-529A-48F5-A440-90A95E1711A8}"/>
              </a:ext>
            </a:extLst>
          </p:cNvPr>
          <p:cNvSpPr>
            <a:spLocks noGrp="1"/>
          </p:cNvSpPr>
          <p:nvPr>
            <p:ph type="dt" sz="half" idx="10"/>
          </p:nvPr>
        </p:nvSpPr>
        <p:spPr/>
        <p:txBody>
          <a:bodyPr/>
          <a:lstStyle/>
          <a:p>
            <a:fld id="{8A74DFCE-1244-4DBB-BAB6-793F16177D11}" type="datetimeFigureOut">
              <a:rPr lang="en-US" smtClean="0"/>
              <a:t>4/2/2022</a:t>
            </a:fld>
            <a:endParaRPr lang="en-US"/>
          </a:p>
        </p:txBody>
      </p:sp>
      <p:sp>
        <p:nvSpPr>
          <p:cNvPr id="6" name="Footer Placeholder 5">
            <a:extLst>
              <a:ext uri="{FF2B5EF4-FFF2-40B4-BE49-F238E27FC236}">
                <a16:creationId xmlns:a16="http://schemas.microsoft.com/office/drawing/2014/main" id="{0EBA08E0-7640-4DBE-958C-758B106C2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85FAE0-C5B2-440C-98F9-E6FEA7FD26C7}"/>
              </a:ext>
            </a:extLst>
          </p:cNvPr>
          <p:cNvSpPr>
            <a:spLocks noGrp="1"/>
          </p:cNvSpPr>
          <p:nvPr>
            <p:ph type="sldNum" sz="quarter" idx="12"/>
          </p:nvPr>
        </p:nvSpPr>
        <p:spPr/>
        <p:txBody>
          <a:bodyPr/>
          <a:lstStyle/>
          <a:p>
            <a:fld id="{939A07E8-434C-4A51-92EA-C4094E01383A}" type="slidenum">
              <a:rPr lang="en-US" smtClean="0"/>
              <a:t>‹#›</a:t>
            </a:fld>
            <a:endParaRPr lang="en-US"/>
          </a:p>
        </p:txBody>
      </p:sp>
    </p:spTree>
    <p:extLst>
      <p:ext uri="{BB962C8B-B14F-4D97-AF65-F5344CB8AC3E}">
        <p14:creationId xmlns:p14="http://schemas.microsoft.com/office/powerpoint/2010/main" val="3085685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9CF3-9E08-4458-B0A1-F128BF965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BA5442-29C1-4D02-884B-3CB36C9484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4B6A45-EDBE-42EA-B5A0-FD510EDA0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09DFF-B12E-47DD-91CE-D279217538E0}"/>
              </a:ext>
            </a:extLst>
          </p:cNvPr>
          <p:cNvSpPr>
            <a:spLocks noGrp="1"/>
          </p:cNvSpPr>
          <p:nvPr>
            <p:ph type="dt" sz="half" idx="10"/>
          </p:nvPr>
        </p:nvSpPr>
        <p:spPr/>
        <p:txBody>
          <a:bodyPr/>
          <a:lstStyle/>
          <a:p>
            <a:fld id="{8A74DFCE-1244-4DBB-BAB6-793F16177D11}" type="datetimeFigureOut">
              <a:rPr lang="en-US" smtClean="0"/>
              <a:t>4/2/2022</a:t>
            </a:fld>
            <a:endParaRPr lang="en-US"/>
          </a:p>
        </p:txBody>
      </p:sp>
      <p:sp>
        <p:nvSpPr>
          <p:cNvPr id="6" name="Footer Placeholder 5">
            <a:extLst>
              <a:ext uri="{FF2B5EF4-FFF2-40B4-BE49-F238E27FC236}">
                <a16:creationId xmlns:a16="http://schemas.microsoft.com/office/drawing/2014/main" id="{45EF87B8-E6EB-4FF9-B690-B5A179881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62EB0-5792-4073-B8B3-A8A3F1F02576}"/>
              </a:ext>
            </a:extLst>
          </p:cNvPr>
          <p:cNvSpPr>
            <a:spLocks noGrp="1"/>
          </p:cNvSpPr>
          <p:nvPr>
            <p:ph type="sldNum" sz="quarter" idx="12"/>
          </p:nvPr>
        </p:nvSpPr>
        <p:spPr/>
        <p:txBody>
          <a:bodyPr/>
          <a:lstStyle/>
          <a:p>
            <a:fld id="{939A07E8-434C-4A51-92EA-C4094E01383A}" type="slidenum">
              <a:rPr lang="en-US" smtClean="0"/>
              <a:t>‹#›</a:t>
            </a:fld>
            <a:endParaRPr lang="en-US"/>
          </a:p>
        </p:txBody>
      </p:sp>
    </p:spTree>
    <p:extLst>
      <p:ext uri="{BB962C8B-B14F-4D97-AF65-F5344CB8AC3E}">
        <p14:creationId xmlns:p14="http://schemas.microsoft.com/office/powerpoint/2010/main" val="296221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A3D1FA-449D-4724-865A-0B010CAF8D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860C94-5099-4777-9BFE-1B597EED8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DDFC3-6ED9-4239-B866-12443ECED5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4DFCE-1244-4DBB-BAB6-793F16177D11}" type="datetimeFigureOut">
              <a:rPr lang="en-US" smtClean="0"/>
              <a:t>4/2/2022</a:t>
            </a:fld>
            <a:endParaRPr lang="en-US"/>
          </a:p>
        </p:txBody>
      </p:sp>
      <p:sp>
        <p:nvSpPr>
          <p:cNvPr id="5" name="Footer Placeholder 4">
            <a:extLst>
              <a:ext uri="{FF2B5EF4-FFF2-40B4-BE49-F238E27FC236}">
                <a16:creationId xmlns:a16="http://schemas.microsoft.com/office/drawing/2014/main" id="{5D9B9108-D8D7-400C-B2B2-20954E31F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2E5E9B-D2BE-4DB5-B697-8479522FE5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9A07E8-434C-4A51-92EA-C4094E01383A}" type="slidenum">
              <a:rPr lang="en-US" smtClean="0"/>
              <a:t>‹#›</a:t>
            </a:fld>
            <a:endParaRPr lang="en-US"/>
          </a:p>
        </p:txBody>
      </p:sp>
    </p:spTree>
    <p:extLst>
      <p:ext uri="{BB962C8B-B14F-4D97-AF65-F5344CB8AC3E}">
        <p14:creationId xmlns:p14="http://schemas.microsoft.com/office/powerpoint/2010/main" val="4112862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White broken patterns">
            <a:extLst>
              <a:ext uri="{FF2B5EF4-FFF2-40B4-BE49-F238E27FC236}">
                <a16:creationId xmlns:a16="http://schemas.microsoft.com/office/drawing/2014/main" id="{5D8E1A96-8E67-4CCB-9185-D7CED743AEC6}"/>
              </a:ext>
            </a:extLst>
          </p:cNvPr>
          <p:cNvPicPr>
            <a:picLocks noChangeAspect="1"/>
          </p:cNvPicPr>
          <p:nvPr/>
        </p:nvPicPr>
        <p:blipFill rotWithShape="1">
          <a:blip r:embed="rId2">
            <a:extLst>
              <a:ext uri="{28A0092B-C50C-407E-A947-70E740481C1C}">
                <a14:useLocalDpi xmlns:a14="http://schemas.microsoft.com/office/drawing/2010/main" val="0"/>
              </a:ext>
            </a:extLst>
          </a:blip>
          <a:srcRect t="116" b="13346"/>
          <a:stretch/>
        </p:blipFill>
        <p:spPr>
          <a:xfrm>
            <a:off x="-3049"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A67AC9-8CCF-4B77-BF0D-4412A4072EEF}"/>
              </a:ext>
            </a:extLst>
          </p:cNvPr>
          <p:cNvSpPr>
            <a:spLocks noGrp="1"/>
          </p:cNvSpPr>
          <p:nvPr>
            <p:ph type="ctrTitle"/>
          </p:nvPr>
        </p:nvSpPr>
        <p:spPr>
          <a:xfrm>
            <a:off x="193899" y="429019"/>
            <a:ext cx="5179960" cy="1614094"/>
          </a:xfrm>
          <a:ln w="38100">
            <a:solidFill>
              <a:schemeClr val="tx1"/>
            </a:solidFill>
          </a:ln>
          <a:effectLst>
            <a:outerShdw blurRad="50800" dist="38100" dir="2700000" algn="tl" rotWithShape="0">
              <a:prstClr val="black">
                <a:alpha val="40000"/>
              </a:prstClr>
            </a:outerShdw>
          </a:effectLst>
        </p:spPr>
        <p:txBody>
          <a:bodyPr>
            <a:normAutofit/>
          </a:bodyPr>
          <a:lstStyle/>
          <a:p>
            <a:r>
              <a:rPr lang="en-US" sz="9600" dirty="0">
                <a:solidFill>
                  <a:srgbClr val="FFFFFF"/>
                </a:solidFill>
              </a:rPr>
              <a:t>Breakable</a:t>
            </a:r>
          </a:p>
        </p:txBody>
      </p:sp>
      <p:sp>
        <p:nvSpPr>
          <p:cNvPr id="3" name="Subtitle 2">
            <a:extLst>
              <a:ext uri="{FF2B5EF4-FFF2-40B4-BE49-F238E27FC236}">
                <a16:creationId xmlns:a16="http://schemas.microsoft.com/office/drawing/2014/main" id="{1E5FFB84-BF3E-4E93-9A40-FE9B48C817A5}"/>
              </a:ext>
            </a:extLst>
          </p:cNvPr>
          <p:cNvSpPr>
            <a:spLocks noGrp="1"/>
          </p:cNvSpPr>
          <p:nvPr>
            <p:ph type="subTitle" idx="1"/>
          </p:nvPr>
        </p:nvSpPr>
        <p:spPr>
          <a:xfrm>
            <a:off x="125396" y="2472122"/>
            <a:ext cx="4398806" cy="819258"/>
          </a:xfrm>
          <a:custGeom>
            <a:avLst/>
            <a:gdLst>
              <a:gd name="connsiteX0" fmla="*/ 0 w 4398806"/>
              <a:gd name="connsiteY0" fmla="*/ 0 h 819258"/>
              <a:gd name="connsiteX1" fmla="*/ 4398806 w 4398806"/>
              <a:gd name="connsiteY1" fmla="*/ 0 h 819258"/>
              <a:gd name="connsiteX2" fmla="*/ 4398806 w 4398806"/>
              <a:gd name="connsiteY2" fmla="*/ 819258 h 819258"/>
              <a:gd name="connsiteX3" fmla="*/ 0 w 4398806"/>
              <a:gd name="connsiteY3" fmla="*/ 819258 h 819258"/>
              <a:gd name="connsiteX4" fmla="*/ 0 w 4398806"/>
              <a:gd name="connsiteY4" fmla="*/ 0 h 819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8806" h="819258" fill="none" extrusionOk="0">
                <a:moveTo>
                  <a:pt x="0" y="0"/>
                </a:moveTo>
                <a:cubicBezTo>
                  <a:pt x="1703370" y="-33775"/>
                  <a:pt x="2884556" y="138873"/>
                  <a:pt x="4398806" y="0"/>
                </a:cubicBezTo>
                <a:cubicBezTo>
                  <a:pt x="4448331" y="116816"/>
                  <a:pt x="4407910" y="590071"/>
                  <a:pt x="4398806" y="819258"/>
                </a:cubicBezTo>
                <a:cubicBezTo>
                  <a:pt x="3860542" y="681928"/>
                  <a:pt x="1990742" y="681402"/>
                  <a:pt x="0" y="819258"/>
                </a:cubicBezTo>
                <a:cubicBezTo>
                  <a:pt x="5699" y="571080"/>
                  <a:pt x="-21750" y="263755"/>
                  <a:pt x="0" y="0"/>
                </a:cubicBezTo>
                <a:close/>
              </a:path>
              <a:path w="4398806" h="819258" stroke="0" extrusionOk="0">
                <a:moveTo>
                  <a:pt x="0" y="0"/>
                </a:moveTo>
                <a:cubicBezTo>
                  <a:pt x="1689986" y="-101487"/>
                  <a:pt x="3437505" y="-162162"/>
                  <a:pt x="4398806" y="0"/>
                </a:cubicBezTo>
                <a:cubicBezTo>
                  <a:pt x="4372303" y="386430"/>
                  <a:pt x="4452539" y="470510"/>
                  <a:pt x="4398806" y="819258"/>
                </a:cubicBezTo>
                <a:cubicBezTo>
                  <a:pt x="2990837" y="869323"/>
                  <a:pt x="1259579" y="660809"/>
                  <a:pt x="0" y="819258"/>
                </a:cubicBezTo>
                <a:cubicBezTo>
                  <a:pt x="14521" y="662775"/>
                  <a:pt x="13283" y="198691"/>
                  <a:pt x="0" y="0"/>
                </a:cubicBezTo>
                <a:close/>
              </a:path>
            </a:pathLst>
          </a:custGeom>
          <a:ln>
            <a:solidFill>
              <a:schemeClr val="tx1"/>
            </a:solidFill>
            <a:extLst>
              <a:ext uri="{C807C97D-BFC1-408E-A445-0C87EB9F89A2}">
                <ask:lineSketchStyleProps xmlns:ask="http://schemas.microsoft.com/office/drawing/2018/sketchyshapes" sd="981765707">
                  <ask:type>
                    <ask:lineSketchCurved/>
                  </ask:type>
                </ask:lineSketchStyleProps>
              </a:ext>
            </a:extLst>
          </a:ln>
          <a:effectLst>
            <a:outerShdw blurRad="50800" dist="38100" dir="2700000" algn="tl" rotWithShape="0">
              <a:prstClr val="black">
                <a:alpha val="40000"/>
              </a:prstClr>
            </a:outerShdw>
          </a:effectLst>
        </p:spPr>
        <p:txBody>
          <a:bodyPr>
            <a:normAutofit/>
          </a:bodyPr>
          <a:lstStyle/>
          <a:p>
            <a:r>
              <a:rPr lang="en-US" sz="4400" dirty="0">
                <a:solidFill>
                  <a:srgbClr val="FFFFFF"/>
                </a:solidFill>
              </a:rPr>
              <a:t>Exodus 1:5-11</a:t>
            </a:r>
          </a:p>
        </p:txBody>
      </p:sp>
    </p:spTree>
    <p:extLst>
      <p:ext uri="{BB962C8B-B14F-4D97-AF65-F5344CB8AC3E}">
        <p14:creationId xmlns:p14="http://schemas.microsoft.com/office/powerpoint/2010/main" val="2763324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72C97-18C0-451A-A488-6C5B86D2B3B6}"/>
              </a:ext>
            </a:extLst>
          </p:cNvPr>
          <p:cNvSpPr>
            <a:spLocks noGrp="1"/>
          </p:cNvSpPr>
          <p:nvPr>
            <p:ph type="title"/>
          </p:nvPr>
        </p:nvSpPr>
        <p:spPr>
          <a:solidFill>
            <a:schemeClr val="accent1">
              <a:lumMod val="40000"/>
              <a:lumOff val="60000"/>
            </a:schemeClr>
          </a:solidFill>
          <a:ln w="38100">
            <a:solidFill>
              <a:schemeClr val="tx1"/>
            </a:solidFill>
          </a:ln>
        </p:spPr>
        <p:txBody>
          <a:bodyPr>
            <a:normAutofit fontScale="90000"/>
          </a:bodyPr>
          <a:lstStyle/>
          <a:p>
            <a:pPr marL="0" marR="0" algn="ctr">
              <a:lnSpc>
                <a:spcPct val="107000"/>
              </a:lnSpc>
              <a:spcBef>
                <a:spcPts val="0"/>
              </a:spcBef>
              <a:spcAft>
                <a:spcPts val="800"/>
              </a:spcAft>
            </a:pPr>
            <a:br>
              <a:rPr lang="en-US" sz="2700" b="1" i="1" dirty="0">
                <a:effectLst/>
                <a:latin typeface="Times New Roman" panose="02020603050405020304" pitchFamily="18" charset="0"/>
                <a:ea typeface="Calibri" panose="020F0502020204030204" pitchFamily="34" charset="0"/>
                <a:cs typeface="Times New Roman" panose="02020603050405020304" pitchFamily="18" charset="0"/>
              </a:rPr>
            </a:br>
            <a:br>
              <a:rPr lang="en-US" sz="2700" b="1" i="1" dirty="0">
                <a:effectLst/>
                <a:latin typeface="Times New Roman" panose="02020603050405020304" pitchFamily="18" charset="0"/>
                <a:ea typeface="Calibri" panose="020F0502020204030204" pitchFamily="34" charset="0"/>
                <a:cs typeface="Times New Roman" panose="02020603050405020304" pitchFamily="18" charset="0"/>
              </a:rPr>
            </a:br>
            <a:r>
              <a:rPr lang="en-US" sz="2700" b="1" i="1" dirty="0">
                <a:effectLst/>
                <a:latin typeface="Times New Roman" panose="02020603050405020304" pitchFamily="18" charset="0"/>
                <a:ea typeface="Calibri" panose="020F0502020204030204" pitchFamily="34" charset="0"/>
                <a:cs typeface="Times New Roman" panose="02020603050405020304" pitchFamily="18" charset="0"/>
              </a:rPr>
              <a:t>“You do not have, because you do not ask God.”</a:t>
            </a:r>
            <a:br>
              <a:rPr lang="en-US" sz="2700" b="1" dirty="0">
                <a:effectLst/>
                <a:latin typeface="Calibri" panose="020F0502020204030204" pitchFamily="34" charset="0"/>
                <a:ea typeface="Calibri" panose="020F0502020204030204" pitchFamily="34" charset="0"/>
                <a:cs typeface="Times New Roman" panose="02020603050405020304" pitchFamily="18" charset="0"/>
              </a:rPr>
            </a:br>
            <a:r>
              <a:rPr lang="en-US" sz="2700" b="1" i="1" dirty="0">
                <a:effectLst/>
                <a:latin typeface="Times New Roman" panose="02020603050405020304" pitchFamily="18" charset="0"/>
                <a:ea typeface="Calibri" panose="020F0502020204030204" pitchFamily="34" charset="0"/>
                <a:cs typeface="Times New Roman" panose="02020603050405020304" pitchFamily="18" charset="0"/>
              </a:rPr>
              <a:t>James 4:2 </a:t>
            </a:r>
            <a:br>
              <a:rPr lang="en-US" sz="2700" b="1" i="1" dirty="0">
                <a:effectLst/>
                <a:latin typeface="Times New Roman" panose="02020603050405020304" pitchFamily="18"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Content Placeholder 4" descr="Graphical user interface, website&#10;&#10;Description automatically generated">
            <a:extLst>
              <a:ext uri="{FF2B5EF4-FFF2-40B4-BE49-F238E27FC236}">
                <a16:creationId xmlns:a16="http://schemas.microsoft.com/office/drawing/2014/main" id="{7C294267-7CDC-4E90-8ECE-2A055AA593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2703" y="1825625"/>
            <a:ext cx="9246593" cy="4351338"/>
          </a:xfrm>
        </p:spPr>
      </p:pic>
    </p:spTree>
    <p:extLst>
      <p:ext uri="{BB962C8B-B14F-4D97-AF65-F5344CB8AC3E}">
        <p14:creationId xmlns:p14="http://schemas.microsoft.com/office/powerpoint/2010/main" val="132841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F14D9A2-01F9-4EC8-B722-0FF287899843}"/>
              </a:ext>
            </a:extLst>
          </p:cNvPr>
          <p:cNvSpPr>
            <a:spLocks noGrp="1"/>
          </p:cNvSpPr>
          <p:nvPr>
            <p:ph type="title"/>
          </p:nvPr>
        </p:nvSpPr>
        <p:spPr>
          <a:xfrm>
            <a:off x="463824" y="2124243"/>
            <a:ext cx="2880828" cy="3744506"/>
          </a:xfrm>
        </p:spPr>
        <p:txBody>
          <a:bodyPr vert="horz" lIns="91440" tIns="45720" rIns="91440" bIns="45720" rtlCol="0" anchor="t">
            <a:normAutofit fontScale="90000"/>
          </a:bodyPr>
          <a:lstStyle/>
          <a:p>
            <a:pPr marL="0" marR="0" algn="ctr">
              <a:spcAft>
                <a:spcPts val="800"/>
              </a:spcAft>
            </a:pPr>
            <a:br>
              <a:rPr lang="en-US" sz="3200" b="1" i="1" kern="1200" dirty="0">
                <a:solidFill>
                  <a:srgbClr val="FFFFFF"/>
                </a:solidFill>
                <a:effectLst/>
                <a:latin typeface="+mj-lt"/>
                <a:ea typeface="+mj-ea"/>
                <a:cs typeface="+mj-cs"/>
              </a:rPr>
            </a:br>
            <a:r>
              <a:rPr lang="en-US" sz="3200" b="1" i="1" kern="1200" dirty="0">
                <a:solidFill>
                  <a:srgbClr val="FFFFFF"/>
                </a:solidFill>
                <a:effectLst/>
                <a:latin typeface="+mj-lt"/>
                <a:ea typeface="+mj-ea"/>
                <a:cs typeface="+mj-cs"/>
              </a:rPr>
              <a:t>Hebrews 11:1</a:t>
            </a:r>
            <a:r>
              <a:rPr lang="en-US" sz="3200" b="1" kern="1200" dirty="0">
                <a:solidFill>
                  <a:srgbClr val="FFFFFF"/>
                </a:solidFill>
                <a:effectLst/>
                <a:latin typeface="+mj-lt"/>
                <a:ea typeface="+mj-ea"/>
                <a:cs typeface="+mj-cs"/>
              </a:rPr>
              <a:t> </a:t>
            </a:r>
            <a:br>
              <a:rPr lang="en-US" sz="3200" b="1" kern="1200" dirty="0">
                <a:solidFill>
                  <a:srgbClr val="FFFFFF"/>
                </a:solidFill>
                <a:effectLst/>
                <a:latin typeface="+mj-lt"/>
                <a:ea typeface="+mj-ea"/>
                <a:cs typeface="+mj-cs"/>
              </a:rPr>
            </a:br>
            <a:r>
              <a:rPr lang="en-US" sz="3200" b="1" i="1" kern="1200" dirty="0">
                <a:solidFill>
                  <a:srgbClr val="FFFFFF"/>
                </a:solidFill>
                <a:effectLst/>
                <a:latin typeface="+mj-lt"/>
                <a:ea typeface="+mj-ea"/>
                <a:cs typeface="+mj-cs"/>
              </a:rPr>
              <a:t>“Now faith is being sure of what we hope for and certain of what we do not see.”</a:t>
            </a:r>
            <a:br>
              <a:rPr lang="en-US" sz="3200" kern="1200" dirty="0">
                <a:solidFill>
                  <a:srgbClr val="FFFFFF"/>
                </a:solidFill>
                <a:effectLst/>
                <a:latin typeface="+mj-lt"/>
                <a:ea typeface="+mj-ea"/>
                <a:cs typeface="+mj-cs"/>
              </a:rPr>
            </a:br>
            <a:endParaRPr lang="en-US" sz="3200" kern="1200" dirty="0">
              <a:solidFill>
                <a:srgbClr val="FFFFFF"/>
              </a:solidFill>
              <a:latin typeface="+mj-lt"/>
              <a:ea typeface="+mj-ea"/>
              <a:cs typeface="+mj-cs"/>
            </a:endParaRPr>
          </a:p>
        </p:txBody>
      </p:sp>
      <p:pic>
        <p:nvPicPr>
          <p:cNvPr id="5" name="Content Placeholder 4" descr="A picture containing text&#10;&#10;Description automatically generated">
            <a:extLst>
              <a:ext uri="{FF2B5EF4-FFF2-40B4-BE49-F238E27FC236}">
                <a16:creationId xmlns:a16="http://schemas.microsoft.com/office/drawing/2014/main" id="{FF7BCDAF-A634-41CB-9350-9F2E8E619A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721"/>
          <a:stretch/>
        </p:blipFill>
        <p:spPr>
          <a:xfrm>
            <a:off x="4502428" y="1092731"/>
            <a:ext cx="7225748" cy="4311782"/>
          </a:xfrm>
          <a:prstGeom prst="rect">
            <a:avLst/>
          </a:prstGeom>
        </p:spPr>
      </p:pic>
    </p:spTree>
    <p:extLst>
      <p:ext uri="{BB962C8B-B14F-4D97-AF65-F5344CB8AC3E}">
        <p14:creationId xmlns:p14="http://schemas.microsoft.com/office/powerpoint/2010/main" val="2232314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bg1">
                <a:lumMod val="85000"/>
              </a:schemeClr>
            </a:gs>
            <a:gs pos="83000">
              <a:schemeClr val="tx1">
                <a:lumMod val="50000"/>
                <a:lumOff val="50000"/>
              </a:schemeClr>
            </a:gs>
            <a:gs pos="89375">
              <a:schemeClr val="bg1">
                <a:lumMod val="7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DD85-DCE4-442A-93EB-D51CEAACAE8D}"/>
              </a:ext>
            </a:extLst>
          </p:cNvPr>
          <p:cNvSpPr>
            <a:spLocks noGrp="1"/>
          </p:cNvSpPr>
          <p:nvPr>
            <p:ph type="title"/>
          </p:nvPr>
        </p:nvSpPr>
        <p:spPr>
          <a:xfrm>
            <a:off x="838200" y="365125"/>
            <a:ext cx="10515600" cy="5912845"/>
          </a:xfrm>
          <a:solidFill>
            <a:schemeClr val="bg1">
              <a:lumMod val="95000"/>
            </a:schemeClr>
          </a:solidFill>
        </p:spPr>
        <p:txBody>
          <a:bodyPr/>
          <a:lstStyle/>
          <a:p>
            <a:pPr algn="ct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“See, I have delivered Jericho into your hands, along with its king and its fighting men. March around the city once with all the armed men. Do this for six days. On the seventh day, march around the city seven times, with the priests blowing the trumpets. When you hear them sound a long blast on the trumpets, have the whole army give a loud shout; then the wall of the city will collapse and the army will go up, everyone straight in.”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2058925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bg1">
                <a:lumMod val="85000"/>
              </a:schemeClr>
            </a:gs>
            <a:gs pos="83000">
              <a:schemeClr val="tx1">
                <a:lumMod val="50000"/>
                <a:lumOff val="50000"/>
              </a:schemeClr>
            </a:gs>
            <a:gs pos="89375">
              <a:schemeClr val="bg1">
                <a:lumMod val="7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258D04-C2E4-4F3C-9F3D-9350490603A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marL="0" marR="0" algn="ctr">
              <a:spcAft>
                <a:spcPts val="800"/>
              </a:spcAft>
            </a:pPr>
            <a:br>
              <a:rPr lang="en-US" sz="3000" b="1" i="1" kern="1200">
                <a:solidFill>
                  <a:srgbClr val="FFFFFF"/>
                </a:solidFill>
                <a:effectLst/>
                <a:latin typeface="+mj-lt"/>
                <a:ea typeface="+mj-ea"/>
                <a:cs typeface="+mj-cs"/>
              </a:rPr>
            </a:br>
            <a:r>
              <a:rPr lang="en-US" sz="3000" b="1" i="1" kern="1200">
                <a:solidFill>
                  <a:srgbClr val="FFFFFF"/>
                </a:solidFill>
                <a:effectLst/>
                <a:latin typeface="+mj-lt"/>
                <a:ea typeface="+mj-ea"/>
                <a:cs typeface="+mj-cs"/>
              </a:rPr>
              <a:t>2 Corinthians 1:20</a:t>
            </a:r>
            <a:r>
              <a:rPr lang="en-US" sz="3000" b="1" kern="1200">
                <a:solidFill>
                  <a:srgbClr val="FFFFFF"/>
                </a:solidFill>
                <a:effectLst/>
                <a:latin typeface="+mj-lt"/>
                <a:ea typeface="+mj-ea"/>
                <a:cs typeface="+mj-cs"/>
              </a:rPr>
              <a:t> </a:t>
            </a:r>
            <a:br>
              <a:rPr lang="en-US" sz="3000" b="1" kern="1200">
                <a:solidFill>
                  <a:srgbClr val="FFFFFF"/>
                </a:solidFill>
                <a:effectLst/>
                <a:latin typeface="+mj-lt"/>
                <a:ea typeface="+mj-ea"/>
                <a:cs typeface="+mj-cs"/>
              </a:rPr>
            </a:br>
            <a:r>
              <a:rPr lang="en-US" sz="3000" b="1" i="1" kern="1200">
                <a:solidFill>
                  <a:srgbClr val="FFFFFF"/>
                </a:solidFill>
                <a:effectLst/>
                <a:latin typeface="+mj-lt"/>
                <a:ea typeface="+mj-ea"/>
                <a:cs typeface="+mj-cs"/>
              </a:rPr>
              <a:t>“For all the promises of God in Him are Yes, and in Him Amen.”</a:t>
            </a:r>
            <a:br>
              <a:rPr lang="en-US" sz="3000" kern="1200">
                <a:solidFill>
                  <a:srgbClr val="FFFFFF"/>
                </a:solidFill>
                <a:effectLst/>
                <a:latin typeface="+mj-lt"/>
                <a:ea typeface="+mj-ea"/>
                <a:cs typeface="+mj-cs"/>
              </a:rPr>
            </a:br>
            <a:endParaRPr lang="en-US" sz="3000" kern="120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nature, cloud, outdoor&#10;&#10;Description automatically generated">
            <a:extLst>
              <a:ext uri="{FF2B5EF4-FFF2-40B4-BE49-F238E27FC236}">
                <a16:creationId xmlns:a16="http://schemas.microsoft.com/office/drawing/2014/main" id="{FE1D7953-5F93-41DF-A8DD-1CF1D7ED7F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1589786"/>
            <a:ext cx="6553545" cy="3686369"/>
          </a:xfrm>
          <a:prstGeom prst="rect">
            <a:avLst/>
          </a:prstGeom>
        </p:spPr>
      </p:pic>
    </p:spTree>
    <p:extLst>
      <p:ext uri="{BB962C8B-B14F-4D97-AF65-F5344CB8AC3E}">
        <p14:creationId xmlns:p14="http://schemas.microsoft.com/office/powerpoint/2010/main" val="806860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81BC32-FF58-4898-A6B5-7B3D059BC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D614406-135F-4875-9C87-53822CB1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21396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A47020BD-3785-4628-8C5E-A4011B43E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39694"/>
            <a:ext cx="12192000" cy="1463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group of children sitting at desks writing on paper&#10;&#10;Description automatically generated with medium confidence">
            <a:extLst>
              <a:ext uri="{FF2B5EF4-FFF2-40B4-BE49-F238E27FC236}">
                <a16:creationId xmlns:a16="http://schemas.microsoft.com/office/drawing/2014/main" id="{02CF8E48-BD9D-47F9-8293-005EEE30052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68375" y="2916238"/>
            <a:ext cx="5362575" cy="2986088"/>
          </a:xfrm>
        </p:spPr>
      </p:pic>
      <p:pic>
        <p:nvPicPr>
          <p:cNvPr id="8" name="Content Placeholder 7" descr="A group of children in a classroom&#10;&#10;Description automatically generated with medium confidence">
            <a:extLst>
              <a:ext uri="{FF2B5EF4-FFF2-40B4-BE49-F238E27FC236}">
                <a16:creationId xmlns:a16="http://schemas.microsoft.com/office/drawing/2014/main" id="{34C89F2D-DB47-43D3-9477-8B47414DB66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00800" y="2916238"/>
            <a:ext cx="4827588" cy="2986088"/>
          </a:xfrm>
        </p:spPr>
      </p:pic>
      <p:sp>
        <p:nvSpPr>
          <p:cNvPr id="2" name="Title 1">
            <a:extLst>
              <a:ext uri="{FF2B5EF4-FFF2-40B4-BE49-F238E27FC236}">
                <a16:creationId xmlns:a16="http://schemas.microsoft.com/office/drawing/2014/main" id="{885E8C32-A91B-4F3A-A827-5346A227042F}"/>
              </a:ext>
            </a:extLst>
          </p:cNvPr>
          <p:cNvSpPr>
            <a:spLocks noGrp="1"/>
          </p:cNvSpPr>
          <p:nvPr>
            <p:ph type="title"/>
          </p:nvPr>
        </p:nvSpPr>
        <p:spPr>
          <a:xfrm>
            <a:off x="960120" y="434101"/>
            <a:ext cx="10279971" cy="1362042"/>
          </a:xfrm>
        </p:spPr>
        <p:txBody>
          <a:bodyPr vert="horz" lIns="91440" tIns="45720" rIns="91440" bIns="45720" rtlCol="0" anchor="b">
            <a:normAutofit/>
          </a:bodyPr>
          <a:lstStyle/>
          <a:p>
            <a:r>
              <a:rPr lang="en-US" sz="4800" kern="1200">
                <a:solidFill>
                  <a:schemeClr val="bg1"/>
                </a:solidFill>
                <a:latin typeface="+mj-lt"/>
                <a:ea typeface="+mj-ea"/>
                <a:cs typeface="+mj-cs"/>
              </a:rPr>
              <a:t>Interesting Study….</a:t>
            </a:r>
          </a:p>
        </p:txBody>
      </p:sp>
    </p:spTree>
    <p:extLst>
      <p:ext uri="{BB962C8B-B14F-4D97-AF65-F5344CB8AC3E}">
        <p14:creationId xmlns:p14="http://schemas.microsoft.com/office/powerpoint/2010/main" val="4120708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CEEB6-0671-4CBA-932A-6DBD43345D52}"/>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b="1" kern="1200">
                <a:solidFill>
                  <a:srgbClr val="FFFFFF"/>
                </a:solidFill>
                <a:latin typeface="+mj-lt"/>
                <a:ea typeface="+mj-ea"/>
                <a:cs typeface="+mj-cs"/>
              </a:rPr>
              <a:t>PERSISTENCE!!!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Text&#10;&#10;Description automatically generated">
            <a:extLst>
              <a:ext uri="{FF2B5EF4-FFF2-40B4-BE49-F238E27FC236}">
                <a16:creationId xmlns:a16="http://schemas.microsoft.com/office/drawing/2014/main" id="{8C0C47D9-B825-4FA6-844F-F66145E148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394"/>
          <a:stretch/>
        </p:blipFill>
        <p:spPr>
          <a:xfrm>
            <a:off x="5153822" y="811553"/>
            <a:ext cx="6553545" cy="5012472"/>
          </a:xfrm>
          <a:prstGeom prst="rect">
            <a:avLst/>
          </a:prstGeom>
        </p:spPr>
      </p:pic>
    </p:spTree>
    <p:extLst>
      <p:ext uri="{BB962C8B-B14F-4D97-AF65-F5344CB8AC3E}">
        <p14:creationId xmlns:p14="http://schemas.microsoft.com/office/powerpoint/2010/main" val="347321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nature, cloud, clouds&#10;&#10;Description automatically generated">
            <a:extLst>
              <a:ext uri="{FF2B5EF4-FFF2-40B4-BE49-F238E27FC236}">
                <a16:creationId xmlns:a16="http://schemas.microsoft.com/office/drawing/2014/main" id="{77795874-14D0-410F-A6AD-FC7B6B79A3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1076" b="2267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1D1C8B-51A4-455A-9FF8-D6B7784660B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800">
                <a:solidFill>
                  <a:schemeClr val="tx1">
                    <a:lumMod val="85000"/>
                    <a:lumOff val="15000"/>
                  </a:schemeClr>
                </a:solidFill>
              </a:rPr>
              <a:t>Miracles happen at the intersection of our weakness and God’s Power!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43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descr="A picture containing indoor, person&#10;&#10;Description automatically generated">
            <a:extLst>
              <a:ext uri="{FF2B5EF4-FFF2-40B4-BE49-F238E27FC236}">
                <a16:creationId xmlns:a16="http://schemas.microsoft.com/office/drawing/2014/main" id="{E743CF1F-4F21-446B-A882-008414B8362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1772" r="-1"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1" name="Freeform: Shape 1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7702B77-3CA5-4BFA-ACF5-BBAF436723B9}"/>
              </a:ext>
            </a:extLst>
          </p:cNvPr>
          <p:cNvSpPr>
            <a:spLocks noGrp="1"/>
          </p:cNvSpPr>
          <p:nvPr>
            <p:ph type="title"/>
          </p:nvPr>
        </p:nvSpPr>
        <p:spPr>
          <a:xfrm>
            <a:off x="6801436" y="1396289"/>
            <a:ext cx="4819952" cy="1325563"/>
          </a:xfrm>
        </p:spPr>
        <p:txBody>
          <a:bodyPr vert="horz" lIns="91440" tIns="45720" rIns="91440" bIns="45720" rtlCol="0" anchor="ctr">
            <a:normAutofit/>
          </a:bodyPr>
          <a:lstStyle/>
          <a:p>
            <a:pPr algn="ctr"/>
            <a:r>
              <a:rPr lang="en-US" sz="4800" b="1" dirty="0"/>
              <a:t>The Stains of Life</a:t>
            </a:r>
          </a:p>
        </p:txBody>
      </p:sp>
      <p:sp>
        <p:nvSpPr>
          <p:cNvPr id="4" name="Content Placeholder 3">
            <a:extLst>
              <a:ext uri="{FF2B5EF4-FFF2-40B4-BE49-F238E27FC236}">
                <a16:creationId xmlns:a16="http://schemas.microsoft.com/office/drawing/2014/main" id="{0F15AA61-F7C9-487E-8234-27D7599A01EE}"/>
              </a:ext>
            </a:extLst>
          </p:cNvPr>
          <p:cNvSpPr>
            <a:spLocks noGrp="1"/>
          </p:cNvSpPr>
          <p:nvPr>
            <p:ph sz="half" idx="2"/>
          </p:nvPr>
        </p:nvSpPr>
        <p:spPr>
          <a:xfrm>
            <a:off x="6801435" y="2871982"/>
            <a:ext cx="4819951" cy="3181684"/>
          </a:xfrm>
        </p:spPr>
        <p:txBody>
          <a:bodyPr vert="horz" lIns="91440" tIns="45720" rIns="91440" bIns="45720" rtlCol="0" anchor="t">
            <a:normAutofit/>
          </a:bodyPr>
          <a:lstStyle/>
          <a:p>
            <a:pPr marL="0" indent="0" algn="ctr">
              <a:buNone/>
            </a:pPr>
            <a:r>
              <a:rPr lang="en-US" sz="3600" dirty="0"/>
              <a:t>Let Life Happen – You’ve Got Shout!</a:t>
            </a:r>
          </a:p>
          <a:p>
            <a:pPr marL="0" algn="ctr"/>
            <a:endParaRPr lang="en-US" sz="3600" dirty="0"/>
          </a:p>
          <a:p>
            <a:pPr marL="0" indent="0" algn="ctr">
              <a:buNone/>
            </a:pPr>
            <a:r>
              <a:rPr lang="en-US" sz="3600" dirty="0"/>
              <a:t>Pick a Stain – Any Stain!</a:t>
            </a:r>
          </a:p>
        </p:txBody>
      </p:sp>
    </p:spTree>
    <p:extLst>
      <p:ext uri="{BB962C8B-B14F-4D97-AF65-F5344CB8AC3E}">
        <p14:creationId xmlns:p14="http://schemas.microsoft.com/office/powerpoint/2010/main" val="75099812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58D3-A20F-4F82-93C4-C320BB8517C4}"/>
              </a:ext>
            </a:extLst>
          </p:cNvPr>
          <p:cNvSpPr>
            <a:spLocks noGrp="1"/>
          </p:cNvSpPr>
          <p:nvPr>
            <p:ph type="title"/>
          </p:nvPr>
        </p:nvSpPr>
        <p:spPr>
          <a:xfrm>
            <a:off x="518615" y="365123"/>
            <a:ext cx="11109278" cy="6172155"/>
          </a:xfrm>
          <a:solidFill>
            <a:schemeClr val="accent3">
              <a:lumMod val="40000"/>
              <a:lumOff val="60000"/>
            </a:schemeClr>
          </a:solidFill>
          <a:ln w="57150">
            <a:solidFill>
              <a:schemeClr val="tx1"/>
            </a:solidFill>
          </a:ln>
        </p:spPr>
        <p:txBody>
          <a:bodyPr>
            <a:normAutofit fontScale="90000"/>
          </a:bodyPr>
          <a:lstStyle/>
          <a:p>
            <a:pPr marL="0" marR="0" algn="ctr">
              <a:lnSpc>
                <a:spcPct val="107000"/>
              </a:lnSpc>
              <a:spcBef>
                <a:spcPts val="0"/>
              </a:spcBef>
              <a:spcAft>
                <a:spcPts val="800"/>
              </a:spcAft>
            </a:pPr>
            <a:b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b="1" i="1" dirty="0">
                <a:effectLst/>
                <a:latin typeface="Times New Roman" panose="02020603050405020304" pitchFamily="18" charset="0"/>
                <a:ea typeface="Calibri" panose="020F0502020204030204" pitchFamily="34" charset="0"/>
                <a:cs typeface="Times New Roman" panose="02020603050405020304" pitchFamily="18" charset="0"/>
              </a:rPr>
              <a:t>“The descendants of Jacob numbered seventy in all; Joseph was already in Egypt. Now Joseph and all his brothers and all that generation died, but the Israelites were fruitful and multiplied greatly and became exceedingly numerous, so that the land was filled with them. Then a new king, who did not know about Joseph, came to power in Egypt. "Look," he said to his people, "the Israelites have become much too numerous for us. Come, we must deal shrewdly with them, or they will become even more numerous and, if war breaks out, will join our enemies, fight against us and leave the country." So, they put slave masters over them to oppress them with forced labor.”</a:t>
            </a:r>
            <a:br>
              <a:rPr lang="en-US" sz="2800" b="1" dirty="0">
                <a:effectLst/>
                <a:latin typeface="Calibri" panose="020F0502020204030204" pitchFamily="34" charset="0"/>
                <a:ea typeface="Calibri" panose="020F0502020204030204" pitchFamily="34" charset="0"/>
                <a:cs typeface="Times New Roman" panose="02020603050405020304" pitchFamily="18" charset="0"/>
              </a:rPr>
            </a:br>
            <a:r>
              <a:rPr lang="en-US" sz="2800" b="1" dirty="0">
                <a:effectLst/>
                <a:latin typeface="Calibri" panose="020F0502020204030204" pitchFamily="34" charset="0"/>
                <a:ea typeface="Calibri" panose="020F0502020204030204" pitchFamily="34" charset="0"/>
                <a:cs typeface="Times New Roman" panose="02020603050405020304" pitchFamily="18" charset="0"/>
              </a:rPr>
              <a:t>                                                                                  </a:t>
            </a:r>
            <a:r>
              <a:rPr lang="en-US" sz="3100" b="1" i="1" dirty="0">
                <a:effectLst/>
                <a:latin typeface="Times New Roman" panose="02020603050405020304" pitchFamily="18" charset="0"/>
                <a:ea typeface="Calibri" panose="020F0502020204030204" pitchFamily="34" charset="0"/>
                <a:cs typeface="Times New Roman" panose="02020603050405020304" pitchFamily="18" charset="0"/>
              </a:rPr>
              <a:t>Exodus 1:5-11</a:t>
            </a:r>
            <a:br>
              <a:rPr lang="en-US" sz="2800" b="1" dirty="0">
                <a:effectLst/>
                <a:latin typeface="Calibri" panose="020F0502020204030204" pitchFamily="34" charset="0"/>
                <a:ea typeface="Calibri" panose="020F0502020204030204" pitchFamily="34" charset="0"/>
                <a:cs typeface="Times New Roman" panose="02020603050405020304" pitchFamily="18" charset="0"/>
              </a:rPr>
            </a:br>
            <a:endParaRPr lang="en-US" sz="6000" b="1" dirty="0"/>
          </a:p>
        </p:txBody>
      </p:sp>
    </p:spTree>
    <p:extLst>
      <p:ext uri="{BB962C8B-B14F-4D97-AF65-F5344CB8AC3E}">
        <p14:creationId xmlns:p14="http://schemas.microsoft.com/office/powerpoint/2010/main" val="1687947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E983D3-6A36-41B0-8822-6E7CFD58B5B7}"/>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b="1">
                <a:solidFill>
                  <a:srgbClr val="FFFFFF"/>
                </a:solidFill>
              </a:rPr>
              <a:t>I. BREAK OUT</a:t>
            </a:r>
          </a:p>
        </p:txBody>
      </p:sp>
      <p:pic>
        <p:nvPicPr>
          <p:cNvPr id="6" name="Content Placeholder 5" descr="A picture containing text&#10;&#10;Description automatically generated">
            <a:extLst>
              <a:ext uri="{FF2B5EF4-FFF2-40B4-BE49-F238E27FC236}">
                <a16:creationId xmlns:a16="http://schemas.microsoft.com/office/drawing/2014/main" id="{D77FC4D0-5199-473B-889E-7C6F8E6269A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20040" y="1206073"/>
            <a:ext cx="3425609" cy="2200953"/>
          </a:xfrm>
          <a:prstGeom prst="rect">
            <a:avLst/>
          </a:prstGeom>
        </p:spPr>
      </p:pic>
      <p:pic>
        <p:nvPicPr>
          <p:cNvPr id="8" name="Content Placeholder 7" descr="Text&#10;&#10;Description automatically generated">
            <a:extLst>
              <a:ext uri="{FF2B5EF4-FFF2-40B4-BE49-F238E27FC236}">
                <a16:creationId xmlns:a16="http://schemas.microsoft.com/office/drawing/2014/main" id="{7E99E957-D2CA-473D-BCE0-9C5ABFFD926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85730" y="1206073"/>
            <a:ext cx="3433324" cy="2222785"/>
          </a:xfrm>
          <a:prstGeom prst="rect">
            <a:avLst/>
          </a:prstGeom>
        </p:spPr>
      </p:pic>
      <p:cxnSp>
        <p:nvCxnSpPr>
          <p:cNvPr id="19" name="Straight Connector 18">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descr="A sign on a wall&#10;&#10;Description automatically generated with medium confidence">
            <a:extLst>
              <a:ext uri="{FF2B5EF4-FFF2-40B4-BE49-F238E27FC236}">
                <a16:creationId xmlns:a16="http://schemas.microsoft.com/office/drawing/2014/main" id="{AD5FBD16-C39C-480F-9011-91B1BD4EFE9B}"/>
              </a:ext>
            </a:extLst>
          </p:cNvPr>
          <p:cNvPicPr>
            <a:picLocks noChangeAspect="1"/>
          </p:cNvPicPr>
          <p:nvPr/>
        </p:nvPicPr>
        <p:blipFill rotWithShape="1">
          <a:blip r:embed="rId4">
            <a:extLst>
              <a:ext uri="{28A0092B-C50C-407E-A947-70E740481C1C}">
                <a14:useLocalDpi xmlns:a14="http://schemas.microsoft.com/office/drawing/2010/main" val="0"/>
              </a:ext>
            </a:extLst>
          </a:blip>
          <a:srcRect b="9129"/>
          <a:stretch/>
        </p:blipFill>
        <p:spPr>
          <a:xfrm>
            <a:off x="8448044" y="1199409"/>
            <a:ext cx="3423916" cy="2236111"/>
          </a:xfrm>
          <a:prstGeom prst="rect">
            <a:avLst/>
          </a:prstGeom>
        </p:spPr>
      </p:pic>
      <p:cxnSp>
        <p:nvCxnSpPr>
          <p:cNvPr id="21" name="Straight Connector 20">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59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60000"/>
                <a:lumOff val="40000"/>
              </a:schemeClr>
            </a:gs>
            <a:gs pos="74000">
              <a:schemeClr val="accent2">
                <a:lumMod val="75000"/>
              </a:schemeClr>
            </a:gs>
            <a:gs pos="83000">
              <a:schemeClr val="accent2">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4710C-B7BD-4A61-B271-A109A3535AB2}"/>
              </a:ext>
            </a:extLst>
          </p:cNvPr>
          <p:cNvSpPr>
            <a:spLocks noGrp="1"/>
          </p:cNvSpPr>
          <p:nvPr>
            <p:ph type="title"/>
          </p:nvPr>
        </p:nvSpPr>
        <p:spPr>
          <a:xfrm>
            <a:off x="838200" y="365125"/>
            <a:ext cx="10515600" cy="5612594"/>
          </a:xfrm>
          <a:solidFill>
            <a:schemeClr val="accent2">
              <a:lumMod val="20000"/>
              <a:lumOff val="80000"/>
            </a:schemeClr>
          </a:solidFill>
        </p:spPr>
        <p:txBody>
          <a:bodyPr>
            <a:normAutofit/>
          </a:bodyPr>
          <a:lstStyle/>
          <a:p>
            <a:pPr marL="0" marR="0" algn="ctr">
              <a:lnSpc>
                <a:spcPct val="107000"/>
              </a:lnSpc>
              <a:spcBef>
                <a:spcPts val="0"/>
              </a:spcBef>
              <a:spcAft>
                <a:spcPts val="80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Revelation 12:11  </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r>
              <a:rPr lang="en-US" sz="3600" i="1" dirty="0">
                <a:effectLst/>
                <a:latin typeface="Times New Roman" panose="02020603050405020304" pitchFamily="18" charset="0"/>
                <a:ea typeface="Calibri" panose="020F0502020204030204" pitchFamily="34" charset="0"/>
                <a:cs typeface="Times New Roman" panose="02020603050405020304" pitchFamily="18" charset="0"/>
              </a:rPr>
              <a:t>“They overcame him by the blood of the Lamb and by the word of their testimony; and they did not love their lives so much that they were afraid to die.”</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sz="7200" dirty="0"/>
          </a:p>
        </p:txBody>
      </p:sp>
    </p:spTree>
    <p:extLst>
      <p:ext uri="{BB962C8B-B14F-4D97-AF65-F5344CB8AC3E}">
        <p14:creationId xmlns:p14="http://schemas.microsoft.com/office/powerpoint/2010/main" val="2333080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sky, nature, outdoor, dune&#10;&#10;Description automatically generated">
            <a:extLst>
              <a:ext uri="{FF2B5EF4-FFF2-40B4-BE49-F238E27FC236}">
                <a16:creationId xmlns:a16="http://schemas.microsoft.com/office/drawing/2014/main" id="{9E6CD4CB-F003-47F8-AF53-DD6784544A9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3716" b="10271"/>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669FF2-466F-4A44-8E1A-E8AF49C8F89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II. BREAK THROUGH</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682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2">
                <a:lumMod val="75000"/>
              </a:schemeClr>
            </a:gs>
            <a:gs pos="83000">
              <a:schemeClr val="accent4">
                <a:lumMod val="40000"/>
                <a:lumOff val="60000"/>
              </a:schemeClr>
            </a:gs>
            <a:gs pos="89375">
              <a:schemeClr val="accent4">
                <a:lumMod val="60000"/>
                <a:lumOff val="40000"/>
              </a:schemeClr>
            </a:gs>
            <a:gs pos="100000">
              <a:schemeClr val="accent4">
                <a:lumMod val="7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1245F-0B29-47C8-8D49-3B1BA0FE7649}"/>
              </a:ext>
            </a:extLst>
          </p:cNvPr>
          <p:cNvSpPr>
            <a:spLocks noGrp="1"/>
          </p:cNvSpPr>
          <p:nvPr>
            <p:ph type="title"/>
          </p:nvPr>
        </p:nvSpPr>
        <p:spPr>
          <a:xfrm>
            <a:off x="838200" y="365124"/>
            <a:ext cx="10515600" cy="5571441"/>
          </a:xfrm>
          <a:solidFill>
            <a:schemeClr val="accent4">
              <a:lumMod val="40000"/>
              <a:lumOff val="60000"/>
            </a:schemeClr>
          </a:solidFill>
        </p:spPr>
        <p:txBody>
          <a:bodyPr>
            <a:normAutofit/>
          </a:bodyPr>
          <a:lstStyle/>
          <a:p>
            <a:pPr marL="0" marR="0" algn="ctr">
              <a:lnSpc>
                <a:spcPct val="107000"/>
              </a:lnSpc>
              <a:spcBef>
                <a:spcPts val="0"/>
              </a:spcBef>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Numbers 32:13</a:t>
            </a:r>
            <a:br>
              <a:rPr lang="en-US" sz="3200" b="1" dirty="0">
                <a:effectLst/>
                <a:latin typeface="Calibri" panose="020F0502020204030204" pitchFamily="34" charset="0"/>
                <a:ea typeface="Calibri" panose="020F0502020204030204" pitchFamily="34" charset="0"/>
                <a:cs typeface="Times New Roman" panose="02020603050405020304" pitchFamily="18" charset="0"/>
              </a:rPr>
            </a:b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“So, the Lord's anger was aroused against Israel, and He made them wander in the wilderness forty years, until all the generation that had done evil in the sight of the </a:t>
            </a:r>
            <a:b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Lord was gone.”</a:t>
            </a:r>
            <a:br>
              <a:rPr lang="en-US" sz="3200" b="1" dirty="0">
                <a:effectLst/>
                <a:latin typeface="Calibri" panose="020F0502020204030204" pitchFamily="34" charset="0"/>
                <a:ea typeface="Calibri" panose="020F0502020204030204" pitchFamily="34" charset="0"/>
                <a:cs typeface="Times New Roman" panose="02020603050405020304" pitchFamily="18" charset="0"/>
              </a:rPr>
            </a:br>
            <a:endParaRPr lang="en-US" sz="6600" b="1" dirty="0"/>
          </a:p>
        </p:txBody>
      </p:sp>
    </p:spTree>
    <p:extLst>
      <p:ext uri="{BB962C8B-B14F-4D97-AF65-F5344CB8AC3E}">
        <p14:creationId xmlns:p14="http://schemas.microsoft.com/office/powerpoint/2010/main" val="4224442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Great Wall of China">
            <a:extLst>
              <a:ext uri="{FF2B5EF4-FFF2-40B4-BE49-F238E27FC236}">
                <a16:creationId xmlns:a16="http://schemas.microsoft.com/office/drawing/2014/main" id="{0444C7BA-9E6C-4D98-A585-247AA196ACC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4ED9336-DB6D-426E-A39E-0601B9AD9F0A}"/>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5400" b="1" dirty="0"/>
              <a:t>III. BREAK IN</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171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95000"/>
              </a:schemeClr>
            </a:gs>
            <a:gs pos="74000">
              <a:schemeClr val="bg1">
                <a:lumMod val="85000"/>
              </a:schemeClr>
            </a:gs>
            <a:gs pos="83000">
              <a:schemeClr val="tx1">
                <a:lumMod val="50000"/>
                <a:lumOff val="50000"/>
              </a:schemeClr>
            </a:gs>
            <a:gs pos="89375">
              <a:schemeClr val="bg1">
                <a:lumMod val="7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7B4C6-66AF-44A7-88D2-66FA058B4C3F}"/>
              </a:ext>
            </a:extLst>
          </p:cNvPr>
          <p:cNvSpPr>
            <a:spLocks noGrp="1"/>
          </p:cNvSpPr>
          <p:nvPr>
            <p:ph type="title"/>
          </p:nvPr>
        </p:nvSpPr>
        <p:spPr>
          <a:xfrm>
            <a:off x="838200" y="365124"/>
            <a:ext cx="10515600" cy="5244105"/>
          </a:xfrm>
          <a:solidFill>
            <a:schemeClr val="bg2">
              <a:lumMod val="75000"/>
            </a:schemeClr>
          </a:solidFill>
        </p:spPr>
        <p:txBody>
          <a:bodyPr>
            <a:normAutofit/>
          </a:bodyPr>
          <a:lstStyle/>
          <a:p>
            <a:pPr marL="0" marR="0" algn="ctr">
              <a:lnSpc>
                <a:spcPct val="107000"/>
              </a:lnSpc>
              <a:spcBef>
                <a:spcPts val="0"/>
              </a:spcBef>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Joshua 6:1 </a:t>
            </a:r>
            <a:br>
              <a:rPr lang="en-US" sz="3200" b="1" dirty="0">
                <a:effectLst/>
                <a:latin typeface="Calibri" panose="020F0502020204030204" pitchFamily="34" charset="0"/>
                <a:ea typeface="Calibri" panose="020F0502020204030204" pitchFamily="34" charset="0"/>
                <a:cs typeface="Times New Roman" panose="02020603050405020304" pitchFamily="18" charset="0"/>
              </a:rPr>
            </a:b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“Now the gates of Jericho were securely barred because of the Israelites. No one went out and no one came in.”</a:t>
            </a:r>
            <a:br>
              <a:rPr lang="en-US" sz="3200" b="1" dirty="0">
                <a:effectLst/>
                <a:latin typeface="Calibri" panose="020F0502020204030204" pitchFamily="34" charset="0"/>
                <a:ea typeface="Calibri" panose="020F0502020204030204" pitchFamily="34" charset="0"/>
                <a:cs typeface="Times New Roman" panose="02020603050405020304" pitchFamily="18" charset="0"/>
              </a:rPr>
            </a:br>
            <a:endParaRPr lang="en-US" sz="6600" b="1" dirty="0"/>
          </a:p>
        </p:txBody>
      </p:sp>
    </p:spTree>
    <p:extLst>
      <p:ext uri="{BB962C8B-B14F-4D97-AF65-F5344CB8AC3E}">
        <p14:creationId xmlns:p14="http://schemas.microsoft.com/office/powerpoint/2010/main" val="3061588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69BAE-1C81-4EE5-A8E8-8DF1508B373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IDENTIFY THE PROBLEM OR BARRIER</a:t>
            </a:r>
          </a:p>
        </p:txBody>
      </p:sp>
      <p:pic>
        <p:nvPicPr>
          <p:cNvPr id="6" name="Content Placeholder 5" descr="Text&#10;&#10;Description automatically generated with medium confidence">
            <a:extLst>
              <a:ext uri="{FF2B5EF4-FFF2-40B4-BE49-F238E27FC236}">
                <a16:creationId xmlns:a16="http://schemas.microsoft.com/office/drawing/2014/main" id="{C5DD696E-B8CB-4304-A6A6-24E02C0B43A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6447" y="307731"/>
            <a:ext cx="4703102" cy="3997637"/>
          </a:xfrm>
          <a:prstGeom prst="rect">
            <a:avLst/>
          </a:prstGeom>
        </p:spPr>
      </p:pic>
      <p:pic>
        <p:nvPicPr>
          <p:cNvPr id="8" name="Content Placeholder 7" descr="Diagram&#10;&#10;Description automatically generated with medium confidence">
            <a:extLst>
              <a:ext uri="{FF2B5EF4-FFF2-40B4-BE49-F238E27FC236}">
                <a16:creationId xmlns:a16="http://schemas.microsoft.com/office/drawing/2014/main" id="{D928566A-BF33-4147-830E-7F7D8F866CC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16043" y="485637"/>
            <a:ext cx="5455917" cy="3641824"/>
          </a:xfrm>
          <a:prstGeom prst="rect">
            <a:avLst/>
          </a:prstGeom>
        </p:spPr>
      </p:pic>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9730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476</Words>
  <Application>Microsoft Office PowerPoint</Application>
  <PresentationFormat>Widescreen</PresentationFormat>
  <Paragraphs>21</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Breakable</vt:lpstr>
      <vt:lpstr> “The descendants of Jacob numbered seventy in all; Joseph was already in Egypt. Now Joseph and all his brothers and all that generation died, but the Israelites were fruitful and multiplied greatly and became exceedingly numerous, so that the land was filled with them. Then a new king, who did not know about Joseph, came to power in Egypt. "Look," he said to his people, "the Israelites have become much too numerous for us. Come, we must deal shrewdly with them, or they will become even more numerous and, if war breaks out, will join our enemies, fight against us and leave the country." So, they put slave masters over them to oppress them with forced labor.”                                                                                   Exodus 1:5-11 </vt:lpstr>
      <vt:lpstr>I. BREAK OUT</vt:lpstr>
      <vt:lpstr>Revelation 12:11   “They overcame him by the blood of the Lamb and by the word of their testimony; and they did not love their lives so much that they were afraid to die.” </vt:lpstr>
      <vt:lpstr>II. BREAK THROUGH</vt:lpstr>
      <vt:lpstr>Numbers 32:13 “So, the Lord's anger was aroused against Israel, and He made them wander in the wilderness forty years, until all the generation that had done evil in the sight of the  Lord was gone.” </vt:lpstr>
      <vt:lpstr>III. BREAK IN</vt:lpstr>
      <vt:lpstr>Joshua 6:1  “Now the gates of Jericho were securely barred because of the Israelites. No one went out and no one came in.” </vt:lpstr>
      <vt:lpstr>IDENTIFY THE PROBLEM OR BARRIER</vt:lpstr>
      <vt:lpstr>  “You do not have, because you do not ask God.” James 4:2   </vt:lpstr>
      <vt:lpstr> Hebrews 11:1  “Now faith is being sure of what we hope for and certain of what we do not see.” </vt:lpstr>
      <vt:lpstr>“See, I have delivered Jericho into your hands, along with its king and its fighting men. March around the city once with all the armed men. Do this for six days. On the seventh day, march around the city seven times, with the priests blowing the trumpets. When you hear them sound a long blast on the trumpets, have the whole army give a loud shout; then the wall of the city will collapse and the army will go up, everyone straight in.”  </vt:lpstr>
      <vt:lpstr> 2 Corinthians 1:20  “For all the promises of God in Him are Yes, and in Him Amen.” </vt:lpstr>
      <vt:lpstr>Interesting Study….</vt:lpstr>
      <vt:lpstr>PERSISTENCE!!!</vt:lpstr>
      <vt:lpstr>Miracles happen at the intersection of our weakness and God’s Power! </vt:lpstr>
      <vt:lpstr>The Stains of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Breakable</dc:title>
  <dc:creator>Miriam Lalonde</dc:creator>
  <cp:lastModifiedBy>Fountaingate Christian</cp:lastModifiedBy>
  <cp:revision>8</cp:revision>
  <dcterms:created xsi:type="dcterms:W3CDTF">2022-04-02T01:38:32Z</dcterms:created>
  <dcterms:modified xsi:type="dcterms:W3CDTF">2022-04-02T18:28:04Z</dcterms:modified>
</cp:coreProperties>
</file>