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4"/>
  </p:sldMasterIdLst>
  <p:notesMasterIdLst>
    <p:notesMasterId r:id="rId15"/>
  </p:notesMasterIdLst>
  <p:sldIdLst>
    <p:sldId id="259" r:id="rId5"/>
    <p:sldId id="263" r:id="rId6"/>
    <p:sldId id="272" r:id="rId7"/>
    <p:sldId id="273" r:id="rId8"/>
    <p:sldId id="274" r:id="rId9"/>
    <p:sldId id="275" r:id="rId10"/>
    <p:sldId id="265" r:id="rId11"/>
    <p:sldId id="276" r:id="rId12"/>
    <p:sldId id="270" r:id="rId13"/>
    <p:sldId id="27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B987B-6643-43AA-9B56-509B80CCD0F3}" type="datetimeFigureOut">
              <a:rPr lang="en-US" smtClean="0"/>
              <a:t>2/5/2022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D42F3-CDD5-4B19-B3DB-7C5223465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58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5248-46FB-4B21-86CC-193094DCEFA0}" type="datetime1">
              <a:rPr lang="en-US" smtClean="0"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CC9A-5A1F-4B55-A065-BB4E65346D4D}" type="datetime1">
              <a:rPr lang="en-US" smtClean="0"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33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D0E3-2BD6-4254-82D0-8E1441667E33}" type="datetime1">
              <a:rPr lang="en-US" smtClean="0"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CEC5-CE1B-4617-82D6-65BD0F5B07A5}" type="datetime1">
              <a:rPr lang="en-US" smtClean="0"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417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011BD-7957-4CF3-8BCA-9A385F7F00A0}" type="datetime1">
              <a:rPr lang="en-US" smtClean="0"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28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1E35-9E29-4BA2-8650-B8DF2FB8418A}" type="datetime1">
              <a:rPr lang="en-US" smtClean="0"/>
              <a:t>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175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36BE-4641-4FC6-BB34-6A020DAA3E16}" type="datetime1">
              <a:rPr lang="en-US" smtClean="0"/>
              <a:t>2/5/2022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91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94D2-0D2E-4C87-8168-ED920BF6FA52}" type="datetime1">
              <a:rPr lang="en-US" smtClean="0"/>
              <a:t>2/5/2022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65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852E-F5CF-4AEE-8E73-07BBAD90892A}" type="datetime1">
              <a:rPr lang="en-US" smtClean="0"/>
              <a:t>2/5/2022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95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BE78-9AC4-4210-8A68-53918CCA97CC}" type="datetime1">
              <a:rPr lang="en-US" smtClean="0"/>
              <a:t>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67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F09E-DD05-437F-9F41-BFC11A888A78}" type="datetime1">
              <a:rPr lang="en-US" smtClean="0"/>
              <a:t>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93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3E312BF-6E7B-46F2-B83A-98982FB970FA}" type="datetime1">
              <a:rPr lang="en-US" smtClean="0"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69987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3C9CC-F0AD-4F56-9B0F-18ED29C3B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1684" y="159026"/>
            <a:ext cx="8513100" cy="3557834"/>
          </a:xfrm>
        </p:spPr>
        <p:txBody>
          <a:bodyPr anchor="ctr">
            <a:normAutofit/>
          </a:bodyPr>
          <a:lstStyle/>
          <a:p>
            <a:pPr algn="l"/>
            <a:r>
              <a:rPr lang="en-CA" b="1" i="0" u="none" strike="noStrike" baseline="0" dirty="0"/>
              <a:t>CALLING A </a:t>
            </a:r>
            <a:br>
              <a:rPr lang="en-CA" b="1" i="0" u="none" strike="noStrike" baseline="0" dirty="0"/>
            </a:br>
            <a:r>
              <a:rPr lang="en-CA" b="1" i="0" u="none" strike="noStrike" baseline="0" dirty="0"/>
              <a:t>SOLEMN </a:t>
            </a:r>
            <a:br>
              <a:rPr lang="en-CA" b="1" i="0" u="none" strike="noStrike" baseline="0" dirty="0"/>
            </a:br>
            <a:r>
              <a:rPr lang="en-CA" b="1" i="0" u="none" strike="noStrike" baseline="0" dirty="0"/>
              <a:t>ASSEMBLY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38C4F-5ED7-4B74-B0C6-2DF6DC04F1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8853" y="4573857"/>
            <a:ext cx="7400781" cy="923030"/>
          </a:xfrm>
        </p:spPr>
        <p:txBody>
          <a:bodyPr anchor="b">
            <a:normAutofit/>
          </a:bodyPr>
          <a:lstStyle/>
          <a:p>
            <a:r>
              <a:rPr lang="en-CA" sz="4800" b="1" i="0" u="none" strike="noStrike" baseline="0" dirty="0"/>
              <a:t>Text: Joel 1:13-20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25624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CC119E4-ED34-4807-82AC-18986D7B8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EFBB712-7987-4801-925F-1581897E3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BC30D49-073C-4A06-BB8A-C45E21A25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3052665-B13E-4204-AAF1-3A7F35C10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289894C-0ADA-4BDE-A05C-938921B32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D3C9CC-F0AD-4F56-9B0F-18ED29C3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104" y="324900"/>
            <a:ext cx="3024722" cy="124934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4000" u="none" strike="noStrike" baseline="0" dirty="0"/>
              <a:t>III. THE NATION (Joel 1:14d)</a:t>
            </a:r>
            <a:endParaRPr lang="en-US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7BE966-3BE8-4A51-91CD-9E01C9E74B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13988" r="4796"/>
          <a:stretch/>
        </p:blipFill>
        <p:spPr>
          <a:xfrm>
            <a:off x="1005401" y="227"/>
            <a:ext cx="5569814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F4BB9FA5-B097-4A0E-9BB6-442AF8470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BF9637-6700-49AE-9766-22A185A45E14}"/>
              </a:ext>
            </a:extLst>
          </p:cNvPr>
          <p:cNvSpPr txBox="1"/>
          <p:nvPr/>
        </p:nvSpPr>
        <p:spPr>
          <a:xfrm>
            <a:off x="7560104" y="2200275"/>
            <a:ext cx="3012735" cy="3849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</a:pPr>
            <a:r>
              <a:rPr lang="en-US" sz="3200" dirty="0"/>
              <a:t>THE PRODICAL SON</a:t>
            </a:r>
          </a:p>
          <a:p>
            <a:pPr algn="ctr" defTabSz="914400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</a:pPr>
            <a:r>
              <a:rPr lang="en-US" sz="3200" dirty="0"/>
              <a:t>by</a:t>
            </a:r>
          </a:p>
          <a:p>
            <a:pPr algn="ctr" defTabSz="914400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</a:pPr>
            <a:r>
              <a:rPr lang="en-US" sz="3200" dirty="0"/>
              <a:t>Rembrandt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3BD6F0D-CD23-489D-9F00-71B6A4CC9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82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3C9CC-F0AD-4F56-9B0F-18ED29C3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1130" y="133801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en-CA" sz="4000" b="1" i="0" u="none" strike="noStrike" baseline="0" dirty="0"/>
              <a:t>I. THE PRIESTS (Joel 1:13)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643EC-38F3-4B4F-B850-87C5F427E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7730" y="1845722"/>
            <a:ext cx="7796540" cy="3997828"/>
          </a:xfrm>
        </p:spPr>
        <p:txBody>
          <a:bodyPr>
            <a:noAutofit/>
          </a:bodyPr>
          <a:lstStyle/>
          <a:p>
            <a:pPr marL="6160" indent="0">
              <a:buNone/>
            </a:pPr>
            <a:r>
              <a:rPr lang="en-CA" sz="4000" dirty="0"/>
              <a:t>“</a:t>
            </a:r>
            <a:r>
              <a:rPr lang="en-CA" sz="4000" i="1" dirty="0"/>
              <a:t>Now it is required that those who have been given a trust must prove faithful.”</a:t>
            </a:r>
          </a:p>
          <a:p>
            <a:pPr marL="6160" indent="0">
              <a:buNone/>
            </a:pPr>
            <a:r>
              <a:rPr lang="en-CA" sz="4000" i="1" dirty="0"/>
              <a:t>				I Corinthians 4:2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964262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3C9CC-F0AD-4F56-9B0F-18ED29C3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1130" y="133801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en-CA" sz="4000" b="1" i="0" u="none" strike="noStrike" baseline="0" dirty="0"/>
              <a:t>I. THE PRIESTS (Joel 1:13)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643EC-38F3-4B4F-B850-87C5F427E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7730" y="1845722"/>
            <a:ext cx="7796540" cy="3997828"/>
          </a:xfrm>
        </p:spPr>
        <p:txBody>
          <a:bodyPr>
            <a:noAutofit/>
          </a:bodyPr>
          <a:lstStyle/>
          <a:p>
            <a:pPr marL="6160" indent="0">
              <a:buNone/>
            </a:pPr>
            <a:r>
              <a:rPr lang="en-CA" sz="4000" i="1" dirty="0"/>
              <a:t>“From everyone who has been given much, much will be demanded: and from the one who has been entrusted with much, </a:t>
            </a:r>
            <a:r>
              <a:rPr lang="en-CA" sz="4000" i="1" u="sng" dirty="0"/>
              <a:t>much more will be asked.</a:t>
            </a:r>
            <a:r>
              <a:rPr lang="en-CA" sz="4000" i="1" dirty="0"/>
              <a:t>”</a:t>
            </a:r>
          </a:p>
          <a:p>
            <a:pPr marL="6160" indent="0">
              <a:buNone/>
            </a:pPr>
            <a:r>
              <a:rPr lang="en-CA" sz="4000" i="1" dirty="0"/>
              <a:t>					Luke 12:48b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7854010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3C9CC-F0AD-4F56-9B0F-18ED29C3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1130" y="133801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en-CA" sz="4000" b="1" i="0" u="none" strike="noStrike" baseline="0" dirty="0"/>
              <a:t>I. THE PRIESTS (Joel 1:13)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643EC-38F3-4B4F-B850-87C5F427E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7730" y="1845722"/>
            <a:ext cx="7796540" cy="3997828"/>
          </a:xfrm>
        </p:spPr>
        <p:txBody>
          <a:bodyPr>
            <a:noAutofit/>
          </a:bodyPr>
          <a:lstStyle/>
          <a:p>
            <a:pPr marL="6160" indent="0">
              <a:buNone/>
            </a:pPr>
            <a:r>
              <a:rPr lang="en-CA" sz="2800" i="1" dirty="0"/>
              <a:t>“But suppose the servant says to himself, ‘My master is taking a long time in coming,’ and he then begins to beat the other servants, both men and women, and to eat and drink and get drunk. </a:t>
            </a:r>
            <a:r>
              <a:rPr lang="en-CA" sz="2800" b="1" i="1" baseline="30000" dirty="0"/>
              <a:t>46 </a:t>
            </a:r>
            <a:r>
              <a:rPr lang="en-CA" sz="2800" i="1" dirty="0"/>
              <a:t>The master of that servant will come on a day when he does not expect him and at an hour he is not aware of. He will cut him to pieces and assign him a place with the unbelievers.”</a:t>
            </a:r>
          </a:p>
          <a:p>
            <a:pPr marL="6160" indent="0">
              <a:buNone/>
            </a:pPr>
            <a:r>
              <a:rPr lang="en-CA" sz="2800" i="1" dirty="0"/>
              <a:t>					     Luke 12:45,46</a:t>
            </a:r>
          </a:p>
        </p:txBody>
      </p:sp>
    </p:spTree>
    <p:extLst>
      <p:ext uri="{BB962C8B-B14F-4D97-AF65-F5344CB8AC3E}">
        <p14:creationId xmlns:p14="http://schemas.microsoft.com/office/powerpoint/2010/main" val="19067672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3C9CC-F0AD-4F56-9B0F-18ED29C3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1130" y="133801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en-CA" sz="4000" b="1" i="0" u="none" strike="noStrike" baseline="0" dirty="0"/>
              <a:t>I. THE PRIESTS (Joel 1:13)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643EC-38F3-4B4F-B850-87C5F427E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7730" y="1845722"/>
            <a:ext cx="7796540" cy="3997828"/>
          </a:xfrm>
        </p:spPr>
        <p:txBody>
          <a:bodyPr>
            <a:noAutofit/>
          </a:bodyPr>
          <a:lstStyle/>
          <a:p>
            <a:pPr marL="6160" indent="0">
              <a:buNone/>
            </a:pPr>
            <a:r>
              <a:rPr lang="en-CA" sz="3200" i="1" dirty="0"/>
              <a:t>“Put on sackcloth, you priests, and mourn;</a:t>
            </a:r>
            <a:br>
              <a:rPr lang="en-CA" sz="3200" i="1" dirty="0"/>
            </a:br>
            <a:r>
              <a:rPr lang="en-CA" sz="3200" i="1" dirty="0"/>
              <a:t>    wail, you who minister before the altar.</a:t>
            </a:r>
            <a:br>
              <a:rPr lang="en-CA" sz="3200" i="1" dirty="0"/>
            </a:br>
            <a:r>
              <a:rPr lang="en-CA" sz="3200" i="1" dirty="0"/>
              <a:t>Come, spend the night in sackcloth,</a:t>
            </a:r>
            <a:br>
              <a:rPr lang="en-CA" sz="3200" i="1" dirty="0"/>
            </a:br>
            <a:r>
              <a:rPr lang="en-CA" sz="3200" i="1" dirty="0"/>
              <a:t>    you who minister before my God;</a:t>
            </a:r>
            <a:br>
              <a:rPr lang="en-CA" sz="3200" i="1" dirty="0"/>
            </a:br>
            <a:r>
              <a:rPr lang="en-CA" sz="3200" i="1" dirty="0"/>
              <a:t>for the grain offerings and drink offerings</a:t>
            </a:r>
            <a:br>
              <a:rPr lang="en-CA" sz="3200" i="1" dirty="0"/>
            </a:br>
            <a:r>
              <a:rPr lang="en-CA" sz="3200" i="1" dirty="0"/>
              <a:t>    are withheld from the house of your God.”</a:t>
            </a:r>
          </a:p>
          <a:p>
            <a:pPr marL="6160" indent="0">
              <a:buNone/>
            </a:pPr>
            <a:r>
              <a:rPr lang="en-CA" sz="3200" i="1" dirty="0"/>
              <a:t>						   Joel 1:13</a:t>
            </a:r>
          </a:p>
        </p:txBody>
      </p:sp>
    </p:spTree>
    <p:extLst>
      <p:ext uri="{BB962C8B-B14F-4D97-AF65-F5344CB8AC3E}">
        <p14:creationId xmlns:p14="http://schemas.microsoft.com/office/powerpoint/2010/main" val="37797671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3C9CC-F0AD-4F56-9B0F-18ED29C3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1130" y="133801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en-CA" sz="4000" b="1" i="0" u="none" strike="noStrike" baseline="0" dirty="0"/>
              <a:t>I. THE PRIESTS (Joel 1:13)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643EC-38F3-4B4F-B850-87C5F427E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7730" y="1845722"/>
            <a:ext cx="7796540" cy="3997828"/>
          </a:xfrm>
        </p:spPr>
        <p:txBody>
          <a:bodyPr>
            <a:noAutofit/>
          </a:bodyPr>
          <a:lstStyle/>
          <a:p>
            <a:pPr marL="6160" indent="0">
              <a:buNone/>
            </a:pPr>
            <a:r>
              <a:rPr lang="en-CA" sz="3200" i="1" dirty="0"/>
              <a:t>“Declare a holy fast;</a:t>
            </a:r>
            <a:br>
              <a:rPr lang="en-CA" sz="3200" i="1" dirty="0"/>
            </a:br>
            <a:r>
              <a:rPr lang="en-CA" sz="3200" i="1" dirty="0"/>
              <a:t>    call a sacred (solemn – KJV) assembly.</a:t>
            </a:r>
            <a:br>
              <a:rPr lang="en-CA" sz="3200" i="1" dirty="0"/>
            </a:br>
            <a:r>
              <a:rPr lang="en-CA" sz="3200" i="1" dirty="0"/>
              <a:t>Summon the elders</a:t>
            </a:r>
            <a:br>
              <a:rPr lang="en-CA" sz="3200" i="1" dirty="0"/>
            </a:br>
            <a:r>
              <a:rPr lang="en-CA" sz="3200" i="1" dirty="0"/>
              <a:t>    and all who live in the land</a:t>
            </a:r>
            <a:br>
              <a:rPr lang="en-CA" sz="3200" i="1" dirty="0"/>
            </a:br>
            <a:r>
              <a:rPr lang="en-CA" sz="3200" i="1" dirty="0"/>
              <a:t>to the house of the </a:t>
            </a:r>
            <a:r>
              <a:rPr lang="en-CA" sz="3200" i="1" cap="small" dirty="0"/>
              <a:t>Lord</a:t>
            </a:r>
            <a:r>
              <a:rPr lang="en-CA" sz="3200" i="1" dirty="0"/>
              <a:t> your God,</a:t>
            </a:r>
            <a:br>
              <a:rPr lang="en-CA" sz="3200" i="1" dirty="0"/>
            </a:br>
            <a:r>
              <a:rPr lang="en-CA" sz="3200" i="1" dirty="0"/>
              <a:t>    and cry out to the </a:t>
            </a:r>
            <a:r>
              <a:rPr lang="en-CA" sz="3200" i="1" cap="small" dirty="0"/>
              <a:t>Lord</a:t>
            </a:r>
            <a:r>
              <a:rPr lang="en-CA" sz="3200" i="1" dirty="0"/>
              <a:t>.”</a:t>
            </a:r>
          </a:p>
          <a:p>
            <a:pPr marL="6160" indent="0">
              <a:buNone/>
            </a:pPr>
            <a:r>
              <a:rPr lang="en-CA" sz="3200" i="1" dirty="0"/>
              <a:t>						Joel 1:14</a:t>
            </a:r>
          </a:p>
        </p:txBody>
      </p:sp>
    </p:spTree>
    <p:extLst>
      <p:ext uri="{BB962C8B-B14F-4D97-AF65-F5344CB8AC3E}">
        <p14:creationId xmlns:p14="http://schemas.microsoft.com/office/powerpoint/2010/main" val="39891879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3C9CC-F0AD-4F56-9B0F-18ED29C3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2227" y="73891"/>
            <a:ext cx="7958331" cy="854665"/>
          </a:xfrm>
        </p:spPr>
        <p:txBody>
          <a:bodyPr anchor="b">
            <a:normAutofit/>
          </a:bodyPr>
          <a:lstStyle/>
          <a:p>
            <a:pPr algn="l"/>
            <a:r>
              <a:rPr lang="en-CA" sz="4000" b="1" i="0" u="none" strike="noStrike" baseline="0" dirty="0"/>
              <a:t>II. THE ELDERS (Joel 1:14c)</a:t>
            </a:r>
            <a:endParaRPr lang="en-US" sz="4000" dirty="0">
              <a:solidFill>
                <a:srgbClr val="1F2D2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643EC-38F3-4B4F-B850-87C5F427E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197" y="1422404"/>
            <a:ext cx="7621606" cy="3443107"/>
          </a:xfrm>
        </p:spPr>
        <p:txBody>
          <a:bodyPr anchor="t">
            <a:noAutofit/>
          </a:bodyPr>
          <a:lstStyle/>
          <a:p>
            <a:pPr marL="6160" indent="0">
              <a:buNone/>
            </a:pPr>
            <a:r>
              <a:rPr lang="en-CA" sz="3200" i="1" dirty="0">
                <a:solidFill>
                  <a:srgbClr val="FF0000"/>
                </a:solidFill>
              </a:rPr>
              <a:t>“Be dressed and ready for service and keep your lamps burning,</a:t>
            </a:r>
          </a:p>
          <a:p>
            <a:pPr marL="6160" indent="0">
              <a:buNone/>
            </a:pPr>
            <a:r>
              <a:rPr lang="en-CA" sz="3200" i="1" dirty="0">
                <a:solidFill>
                  <a:srgbClr val="FF0000"/>
                </a:solidFill>
              </a:rPr>
              <a:t>36. Like men waiting for their master to return from a banquet, so that when he comes and knocks they can immediately open the door for him.”</a:t>
            </a:r>
          </a:p>
          <a:p>
            <a:pPr marL="6160" indent="0">
              <a:buNone/>
            </a:pPr>
            <a:r>
              <a:rPr lang="en-CA" sz="3200" i="1" dirty="0">
                <a:solidFill>
                  <a:srgbClr val="FF0000"/>
                </a:solidFill>
              </a:rPr>
              <a:t>					Luke 12:35,36</a:t>
            </a:r>
            <a:endParaRPr lang="en-CA" sz="3200" b="0" i="0" u="none" strike="noStrike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91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3C9CC-F0AD-4F56-9B0F-18ED29C3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2227" y="73891"/>
            <a:ext cx="7958331" cy="854665"/>
          </a:xfrm>
        </p:spPr>
        <p:txBody>
          <a:bodyPr anchor="b">
            <a:normAutofit/>
          </a:bodyPr>
          <a:lstStyle/>
          <a:p>
            <a:pPr algn="l"/>
            <a:r>
              <a:rPr lang="en-CA" sz="4000" b="1" i="0" u="none" strike="noStrike" baseline="0" dirty="0"/>
              <a:t>II. THE ELDERS (Joel 1:14c)</a:t>
            </a:r>
            <a:endParaRPr lang="en-US" sz="4000" dirty="0">
              <a:solidFill>
                <a:srgbClr val="1F2D2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643EC-38F3-4B4F-B850-87C5F427E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197" y="1422404"/>
            <a:ext cx="7621606" cy="3443107"/>
          </a:xfrm>
        </p:spPr>
        <p:txBody>
          <a:bodyPr anchor="t">
            <a:noAutofit/>
          </a:bodyPr>
          <a:lstStyle/>
          <a:p>
            <a:pPr marL="6160" indent="0">
              <a:buNone/>
            </a:pPr>
            <a:r>
              <a:rPr lang="en-CA" sz="3200" i="1" dirty="0"/>
              <a:t>“Choose </a:t>
            </a:r>
            <a:r>
              <a:rPr lang="en-CA" sz="3200" i="1" u="sng" dirty="0"/>
              <a:t>some wise, understanding and respected men</a:t>
            </a:r>
            <a:r>
              <a:rPr lang="en-CA" sz="3200" i="1" dirty="0"/>
              <a:t> from each of your tribes, and I will set them over you.”	</a:t>
            </a:r>
          </a:p>
          <a:p>
            <a:pPr marL="6160" indent="0">
              <a:buNone/>
            </a:pPr>
            <a:r>
              <a:rPr lang="en-CA" sz="3200" i="1" dirty="0"/>
              <a:t>				Deuteronomy 1:13</a:t>
            </a:r>
            <a:endParaRPr lang="en-CA" sz="3200" b="0" i="0" u="none" strike="noStrike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142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CC119E4-ED34-4807-82AC-18986D7B8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EFBB712-7987-4801-925F-1581897E3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BC30D49-073C-4A06-BB8A-C45E21A25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3052665-B13E-4204-AAF1-3A7F35C10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289894C-0ADA-4BDE-A05C-938921B32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D3C9CC-F0AD-4F56-9B0F-18ED29C3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104" y="350531"/>
            <a:ext cx="3024722" cy="124934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4000" u="none" strike="noStrike" baseline="0" dirty="0"/>
              <a:t>III. THE NATION (Joel 1:14d)</a:t>
            </a:r>
            <a:endParaRPr lang="en-US" sz="4000" dirty="0"/>
          </a:p>
        </p:txBody>
      </p:sp>
      <p:pic>
        <p:nvPicPr>
          <p:cNvPr id="5" name="Content Placeholder 4" descr="A painting of a group of people dancing&#10;&#10;Description automatically generated with low confidence">
            <a:extLst>
              <a:ext uri="{FF2B5EF4-FFF2-40B4-BE49-F238E27FC236}">
                <a16:creationId xmlns:a16="http://schemas.microsoft.com/office/drawing/2014/main" id="{107BE966-3BE8-4A51-91CD-9E01C9E74B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17415" r="31216" b="1"/>
          <a:stretch/>
        </p:blipFill>
        <p:spPr>
          <a:xfrm>
            <a:off x="1005401" y="227"/>
            <a:ext cx="5569814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F4BB9FA5-B097-4A0E-9BB6-442AF8470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BF9637-6700-49AE-9766-22A185A45E14}"/>
              </a:ext>
            </a:extLst>
          </p:cNvPr>
          <p:cNvSpPr txBox="1"/>
          <p:nvPr/>
        </p:nvSpPr>
        <p:spPr>
          <a:xfrm>
            <a:off x="7560104" y="2200275"/>
            <a:ext cx="3012735" cy="3849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</a:pPr>
            <a:r>
              <a:rPr lang="en-US" sz="3200" dirty="0"/>
              <a:t>THE NIGHT WATCH  1642 by</a:t>
            </a:r>
          </a:p>
          <a:p>
            <a:pPr algn="ctr" defTabSz="914400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</a:pPr>
            <a:r>
              <a:rPr lang="en-US" sz="3200" dirty="0"/>
              <a:t>Rembrandt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3BD6F0D-CD23-489D-9F00-71B6A4CC9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85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D251F"/>
      </a:dk2>
      <a:lt2>
        <a:srgbClr val="FAE9C5"/>
      </a:lt2>
      <a:accent1>
        <a:srgbClr val="ED3846"/>
      </a:accent1>
      <a:accent2>
        <a:srgbClr val="F87184"/>
      </a:accent2>
      <a:accent3>
        <a:srgbClr val="EC9DA9"/>
      </a:accent3>
      <a:accent4>
        <a:srgbClr val="ECC190"/>
      </a:accent4>
      <a:accent5>
        <a:srgbClr val="FFB268"/>
      </a:accent5>
      <a:accent6>
        <a:srgbClr val="F98657"/>
      </a:accent6>
      <a:hlink>
        <a:srgbClr val="B97669"/>
      </a:hlink>
      <a:folHlink>
        <a:srgbClr val="9E94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BCCF8060-3FCB-4641-B728-8A589529B1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15A3BA9-6D02-4532-AB7C-88A97C6EE2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9D4EA3-187B-4130-8E4D-A4F81F9678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38766F-4A4C-4A97-A586-D473DB73896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129</TotalTime>
  <Words>455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MS Shell Dlg 2</vt:lpstr>
      <vt:lpstr>Wingdings</vt:lpstr>
      <vt:lpstr>Wingdings 3</vt:lpstr>
      <vt:lpstr>Madison</vt:lpstr>
      <vt:lpstr>CALLING A  SOLEMN  ASSEMBLY</vt:lpstr>
      <vt:lpstr>I. THE PRIESTS (Joel 1:13)</vt:lpstr>
      <vt:lpstr>I. THE PRIESTS (Joel 1:13)</vt:lpstr>
      <vt:lpstr>I. THE PRIESTS (Joel 1:13)</vt:lpstr>
      <vt:lpstr>I. THE PRIESTS (Joel 1:13)</vt:lpstr>
      <vt:lpstr>I. THE PRIESTS (Joel 1:13)</vt:lpstr>
      <vt:lpstr>II. THE ELDERS (Joel 1:14c)</vt:lpstr>
      <vt:lpstr>II. THE ELDERS (Joel 1:14c)</vt:lpstr>
      <vt:lpstr>III. THE NATION (Joel 1:14d)</vt:lpstr>
      <vt:lpstr>III. THE NATION (Joel 1:14d)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CALL TO MOURNING AND PRAYER</dc:title>
  <dc:creator>Fountaingate Christian</dc:creator>
  <cp:lastModifiedBy>Fountaingate Christian</cp:lastModifiedBy>
  <cp:revision>16</cp:revision>
  <dcterms:created xsi:type="dcterms:W3CDTF">2022-01-22T23:20:23Z</dcterms:created>
  <dcterms:modified xsi:type="dcterms:W3CDTF">2022-02-06T02:02:40Z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