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9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1C66E-F744-4CBE-9E7C-9FAC4780F19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EEF08E-3E07-4B63-ABE6-DCB3B49BE92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3200" b="1" u="none" dirty="0"/>
            <a:t>A) </a:t>
          </a:r>
          <a:r>
            <a:rPr lang="en-US" sz="3200" b="1" u="sng" dirty="0"/>
            <a:t>There was a problem</a:t>
          </a:r>
          <a:endParaRPr lang="en-US" sz="3200" dirty="0"/>
        </a:p>
      </dgm:t>
    </dgm:pt>
    <dgm:pt modelId="{EAE6F600-2A28-49CC-B998-33373686C229}" type="parTrans" cxnId="{DCC2451F-5925-4180-BF56-B4EFF81D2904}">
      <dgm:prSet/>
      <dgm:spPr/>
      <dgm:t>
        <a:bodyPr/>
        <a:lstStyle/>
        <a:p>
          <a:endParaRPr lang="en-US"/>
        </a:p>
      </dgm:t>
    </dgm:pt>
    <dgm:pt modelId="{B6FC4861-30EA-440A-B4D7-C1D23A1D9BCD}" type="sibTrans" cxnId="{DCC2451F-5925-4180-BF56-B4EFF81D2904}">
      <dgm:prSet/>
      <dgm:spPr/>
      <dgm:t>
        <a:bodyPr/>
        <a:lstStyle/>
        <a:p>
          <a:endParaRPr lang="en-US"/>
        </a:p>
      </dgm:t>
    </dgm:pt>
    <dgm:pt modelId="{7ACE0C17-2339-4906-9016-3E732E84E9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1" dirty="0"/>
            <a:t>B) </a:t>
          </a:r>
          <a:r>
            <a:rPr lang="en-US" sz="3600" b="1" u="sng" dirty="0"/>
            <a:t>There was a plan</a:t>
          </a:r>
          <a:endParaRPr lang="en-US" sz="3600" dirty="0"/>
        </a:p>
      </dgm:t>
    </dgm:pt>
    <dgm:pt modelId="{02A93543-C3FB-4CBF-9C76-883A101DE0BC}" type="parTrans" cxnId="{7B6F1C3C-8873-46CC-B0D5-4A5E0CC2C940}">
      <dgm:prSet/>
      <dgm:spPr/>
      <dgm:t>
        <a:bodyPr/>
        <a:lstStyle/>
        <a:p>
          <a:endParaRPr lang="en-US"/>
        </a:p>
      </dgm:t>
    </dgm:pt>
    <dgm:pt modelId="{C9A0868F-6DCD-45FA-AF8F-D8CB859A24A9}" type="sibTrans" cxnId="{7B6F1C3C-8873-46CC-B0D5-4A5E0CC2C940}">
      <dgm:prSet/>
      <dgm:spPr/>
      <dgm:t>
        <a:bodyPr/>
        <a:lstStyle/>
        <a:p>
          <a:endParaRPr lang="en-US"/>
        </a:p>
      </dgm:t>
    </dgm:pt>
    <dgm:pt modelId="{E2D93B6A-31C6-4C5B-B65B-D05AFA7FF09C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3600" b="1" u="none" dirty="0"/>
            <a:t>C) </a:t>
          </a:r>
          <a:r>
            <a:rPr lang="en-US" sz="3600" b="1" u="sng" dirty="0"/>
            <a:t>There was a performance</a:t>
          </a:r>
          <a:endParaRPr lang="en-US" sz="3600" dirty="0"/>
        </a:p>
      </dgm:t>
    </dgm:pt>
    <dgm:pt modelId="{E792F9B4-4431-4F13-9970-D8F9476E42C0}" type="parTrans" cxnId="{D507F89E-345E-424B-BB0B-3D6195AB373E}">
      <dgm:prSet/>
      <dgm:spPr/>
      <dgm:t>
        <a:bodyPr/>
        <a:lstStyle/>
        <a:p>
          <a:endParaRPr lang="en-US"/>
        </a:p>
      </dgm:t>
    </dgm:pt>
    <dgm:pt modelId="{E8A002FA-43BE-46D4-8FA1-3B8F9D477678}" type="sibTrans" cxnId="{D507F89E-345E-424B-BB0B-3D6195AB373E}">
      <dgm:prSet/>
      <dgm:spPr/>
      <dgm:t>
        <a:bodyPr/>
        <a:lstStyle/>
        <a:p>
          <a:endParaRPr lang="en-US"/>
        </a:p>
      </dgm:t>
    </dgm:pt>
    <dgm:pt modelId="{F2142EB2-652D-46BE-9DDE-9FB985DDC325}" type="pres">
      <dgm:prSet presAssocID="{BC91C66E-F744-4CBE-9E7C-9FAC4780F195}" presName="root" presStyleCnt="0">
        <dgm:presLayoutVars>
          <dgm:dir/>
          <dgm:resizeHandles val="exact"/>
        </dgm:presLayoutVars>
      </dgm:prSet>
      <dgm:spPr/>
    </dgm:pt>
    <dgm:pt modelId="{5CEB9CD5-BF68-4E31-B39B-4D88606B26A6}" type="pres">
      <dgm:prSet presAssocID="{16EEF08E-3E07-4B63-ABE6-DCB3B49BE925}" presName="compNode" presStyleCnt="0"/>
      <dgm:spPr/>
    </dgm:pt>
    <dgm:pt modelId="{F9EC6DA1-7D3B-4296-8DFB-C7570A238FB6}" type="pres">
      <dgm:prSet presAssocID="{16EEF08E-3E07-4B63-ABE6-DCB3B49BE925}" presName="bgRect" presStyleLbl="bgShp" presStyleIdx="0" presStyleCnt="3"/>
      <dgm:spPr/>
    </dgm:pt>
    <dgm:pt modelId="{A0FD814D-05D9-46BC-B674-6DD14DADF422}" type="pres">
      <dgm:prSet presAssocID="{16EEF08E-3E07-4B63-ABE6-DCB3B49BE92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9E3BA38F-AB1F-4236-9914-01AF149A0589}" type="pres">
      <dgm:prSet presAssocID="{16EEF08E-3E07-4B63-ABE6-DCB3B49BE925}" presName="spaceRect" presStyleCnt="0"/>
      <dgm:spPr/>
    </dgm:pt>
    <dgm:pt modelId="{0E7281ED-EFD8-4AC8-9363-631BF9839677}" type="pres">
      <dgm:prSet presAssocID="{16EEF08E-3E07-4B63-ABE6-DCB3B49BE925}" presName="parTx" presStyleLbl="revTx" presStyleIdx="0" presStyleCnt="3">
        <dgm:presLayoutVars>
          <dgm:chMax val="0"/>
          <dgm:chPref val="0"/>
        </dgm:presLayoutVars>
      </dgm:prSet>
      <dgm:spPr/>
    </dgm:pt>
    <dgm:pt modelId="{8A8D9FB5-C29F-43A9-B2D6-97A388F61497}" type="pres">
      <dgm:prSet presAssocID="{B6FC4861-30EA-440A-B4D7-C1D23A1D9BCD}" presName="sibTrans" presStyleCnt="0"/>
      <dgm:spPr/>
    </dgm:pt>
    <dgm:pt modelId="{E17EC1D7-D006-46A5-90B1-F1767D3E7337}" type="pres">
      <dgm:prSet presAssocID="{7ACE0C17-2339-4906-9016-3E732E84E961}" presName="compNode" presStyleCnt="0"/>
      <dgm:spPr/>
    </dgm:pt>
    <dgm:pt modelId="{B0803AE5-1635-4B2D-BAD1-F0B773E35B4A}" type="pres">
      <dgm:prSet presAssocID="{7ACE0C17-2339-4906-9016-3E732E84E961}" presName="bgRect" presStyleLbl="bgShp" presStyleIdx="1" presStyleCnt="3"/>
      <dgm:spPr/>
    </dgm:pt>
    <dgm:pt modelId="{58768D68-6AF2-47E1-AE7A-DEF0F8141D32}" type="pres">
      <dgm:prSet presAssocID="{7ACE0C17-2339-4906-9016-3E732E84E96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B5F76A5-9380-4EAB-B045-7843A32763E0}" type="pres">
      <dgm:prSet presAssocID="{7ACE0C17-2339-4906-9016-3E732E84E961}" presName="spaceRect" presStyleCnt="0"/>
      <dgm:spPr/>
    </dgm:pt>
    <dgm:pt modelId="{CABAA4A6-F8A9-4F3E-93BA-9E017DB5C7E3}" type="pres">
      <dgm:prSet presAssocID="{7ACE0C17-2339-4906-9016-3E732E84E961}" presName="parTx" presStyleLbl="revTx" presStyleIdx="1" presStyleCnt="3">
        <dgm:presLayoutVars>
          <dgm:chMax val="0"/>
          <dgm:chPref val="0"/>
        </dgm:presLayoutVars>
      </dgm:prSet>
      <dgm:spPr/>
    </dgm:pt>
    <dgm:pt modelId="{FECF6DB2-7898-488A-8534-B6A6F4C4A458}" type="pres">
      <dgm:prSet presAssocID="{C9A0868F-6DCD-45FA-AF8F-D8CB859A24A9}" presName="sibTrans" presStyleCnt="0"/>
      <dgm:spPr/>
    </dgm:pt>
    <dgm:pt modelId="{CF33C7A7-EDF5-45FC-8AA0-FB1C369A1ECA}" type="pres">
      <dgm:prSet presAssocID="{E2D93B6A-31C6-4C5B-B65B-D05AFA7FF09C}" presName="compNode" presStyleCnt="0"/>
      <dgm:spPr/>
    </dgm:pt>
    <dgm:pt modelId="{A60A6628-48B6-4286-A0BA-8E48D5E6E5AA}" type="pres">
      <dgm:prSet presAssocID="{E2D93B6A-31C6-4C5B-B65B-D05AFA7FF09C}" presName="bgRect" presStyleLbl="bgShp" presStyleIdx="2" presStyleCnt="3"/>
      <dgm:spPr/>
    </dgm:pt>
    <dgm:pt modelId="{9447A87B-0322-487E-8EDD-24832A063005}" type="pres">
      <dgm:prSet presAssocID="{E2D93B6A-31C6-4C5B-B65B-D05AFA7FF09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F35F0915-E340-496E-8B88-9EEA7DAAA081}" type="pres">
      <dgm:prSet presAssocID="{E2D93B6A-31C6-4C5B-B65B-D05AFA7FF09C}" presName="spaceRect" presStyleCnt="0"/>
      <dgm:spPr/>
    </dgm:pt>
    <dgm:pt modelId="{3CDCE90B-50C9-48D2-A4FD-FBDAEBEAB260}" type="pres">
      <dgm:prSet presAssocID="{E2D93B6A-31C6-4C5B-B65B-D05AFA7FF09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CC2451F-5925-4180-BF56-B4EFF81D2904}" srcId="{BC91C66E-F744-4CBE-9E7C-9FAC4780F195}" destId="{16EEF08E-3E07-4B63-ABE6-DCB3B49BE925}" srcOrd="0" destOrd="0" parTransId="{EAE6F600-2A28-49CC-B998-33373686C229}" sibTransId="{B6FC4861-30EA-440A-B4D7-C1D23A1D9BCD}"/>
    <dgm:cxn modelId="{C0D31821-22E1-4C53-8488-A07FAFC936F7}" type="presOf" srcId="{7ACE0C17-2339-4906-9016-3E732E84E961}" destId="{CABAA4A6-F8A9-4F3E-93BA-9E017DB5C7E3}" srcOrd="0" destOrd="0" presId="urn:microsoft.com/office/officeart/2018/2/layout/IconVerticalSolidList"/>
    <dgm:cxn modelId="{7B6F1C3C-8873-46CC-B0D5-4A5E0CC2C940}" srcId="{BC91C66E-F744-4CBE-9E7C-9FAC4780F195}" destId="{7ACE0C17-2339-4906-9016-3E732E84E961}" srcOrd="1" destOrd="0" parTransId="{02A93543-C3FB-4CBF-9C76-883A101DE0BC}" sibTransId="{C9A0868F-6DCD-45FA-AF8F-D8CB859A24A9}"/>
    <dgm:cxn modelId="{2593B368-E940-4DED-AF71-87F691DA4D4F}" type="presOf" srcId="{E2D93B6A-31C6-4C5B-B65B-D05AFA7FF09C}" destId="{3CDCE90B-50C9-48D2-A4FD-FBDAEBEAB260}" srcOrd="0" destOrd="0" presId="urn:microsoft.com/office/officeart/2018/2/layout/IconVerticalSolidList"/>
    <dgm:cxn modelId="{444A1A88-DB43-408E-828B-322326B06C7D}" type="presOf" srcId="{16EEF08E-3E07-4B63-ABE6-DCB3B49BE925}" destId="{0E7281ED-EFD8-4AC8-9363-631BF9839677}" srcOrd="0" destOrd="0" presId="urn:microsoft.com/office/officeart/2018/2/layout/IconVerticalSolidList"/>
    <dgm:cxn modelId="{D507F89E-345E-424B-BB0B-3D6195AB373E}" srcId="{BC91C66E-F744-4CBE-9E7C-9FAC4780F195}" destId="{E2D93B6A-31C6-4C5B-B65B-D05AFA7FF09C}" srcOrd="2" destOrd="0" parTransId="{E792F9B4-4431-4F13-9970-D8F9476E42C0}" sibTransId="{E8A002FA-43BE-46D4-8FA1-3B8F9D477678}"/>
    <dgm:cxn modelId="{09357CF0-3442-4195-8619-C50CF261A433}" type="presOf" srcId="{BC91C66E-F744-4CBE-9E7C-9FAC4780F195}" destId="{F2142EB2-652D-46BE-9DDE-9FB985DDC325}" srcOrd="0" destOrd="0" presId="urn:microsoft.com/office/officeart/2018/2/layout/IconVerticalSolidList"/>
    <dgm:cxn modelId="{69699157-7E8F-4268-B50A-5EB0DE046214}" type="presParOf" srcId="{F2142EB2-652D-46BE-9DDE-9FB985DDC325}" destId="{5CEB9CD5-BF68-4E31-B39B-4D88606B26A6}" srcOrd="0" destOrd="0" presId="urn:microsoft.com/office/officeart/2018/2/layout/IconVerticalSolidList"/>
    <dgm:cxn modelId="{8800F066-4290-48FB-9392-4448120AB8A3}" type="presParOf" srcId="{5CEB9CD5-BF68-4E31-B39B-4D88606B26A6}" destId="{F9EC6DA1-7D3B-4296-8DFB-C7570A238FB6}" srcOrd="0" destOrd="0" presId="urn:microsoft.com/office/officeart/2018/2/layout/IconVerticalSolidList"/>
    <dgm:cxn modelId="{765DB408-140C-4C81-86FB-C82DF52E214E}" type="presParOf" srcId="{5CEB9CD5-BF68-4E31-B39B-4D88606B26A6}" destId="{A0FD814D-05D9-46BC-B674-6DD14DADF422}" srcOrd="1" destOrd="0" presId="urn:microsoft.com/office/officeart/2018/2/layout/IconVerticalSolidList"/>
    <dgm:cxn modelId="{3B7BB949-2869-4ACA-B32F-6C20C2DB44F8}" type="presParOf" srcId="{5CEB9CD5-BF68-4E31-B39B-4D88606B26A6}" destId="{9E3BA38F-AB1F-4236-9914-01AF149A0589}" srcOrd="2" destOrd="0" presId="urn:microsoft.com/office/officeart/2018/2/layout/IconVerticalSolidList"/>
    <dgm:cxn modelId="{2DC34FDC-A199-48A4-8133-F2708804DF77}" type="presParOf" srcId="{5CEB9CD5-BF68-4E31-B39B-4D88606B26A6}" destId="{0E7281ED-EFD8-4AC8-9363-631BF9839677}" srcOrd="3" destOrd="0" presId="urn:microsoft.com/office/officeart/2018/2/layout/IconVerticalSolidList"/>
    <dgm:cxn modelId="{1E049459-735F-4AD0-A9C7-C14ADF6A9C9D}" type="presParOf" srcId="{F2142EB2-652D-46BE-9DDE-9FB985DDC325}" destId="{8A8D9FB5-C29F-43A9-B2D6-97A388F61497}" srcOrd="1" destOrd="0" presId="urn:microsoft.com/office/officeart/2018/2/layout/IconVerticalSolidList"/>
    <dgm:cxn modelId="{FEE2F839-2A54-4D1E-91CE-6F13ADBC9EA9}" type="presParOf" srcId="{F2142EB2-652D-46BE-9DDE-9FB985DDC325}" destId="{E17EC1D7-D006-46A5-90B1-F1767D3E7337}" srcOrd="2" destOrd="0" presId="urn:microsoft.com/office/officeart/2018/2/layout/IconVerticalSolidList"/>
    <dgm:cxn modelId="{8A578CE5-A7BC-4282-8F48-5E2CC26BE93F}" type="presParOf" srcId="{E17EC1D7-D006-46A5-90B1-F1767D3E7337}" destId="{B0803AE5-1635-4B2D-BAD1-F0B773E35B4A}" srcOrd="0" destOrd="0" presId="urn:microsoft.com/office/officeart/2018/2/layout/IconVerticalSolidList"/>
    <dgm:cxn modelId="{D6DEBF35-0347-437E-8E0D-BD5FC52D0E01}" type="presParOf" srcId="{E17EC1D7-D006-46A5-90B1-F1767D3E7337}" destId="{58768D68-6AF2-47E1-AE7A-DEF0F8141D32}" srcOrd="1" destOrd="0" presId="urn:microsoft.com/office/officeart/2018/2/layout/IconVerticalSolidList"/>
    <dgm:cxn modelId="{F7640A46-6F70-452E-B737-F400B6BFA1CB}" type="presParOf" srcId="{E17EC1D7-D006-46A5-90B1-F1767D3E7337}" destId="{3B5F76A5-9380-4EAB-B045-7843A32763E0}" srcOrd="2" destOrd="0" presId="urn:microsoft.com/office/officeart/2018/2/layout/IconVerticalSolidList"/>
    <dgm:cxn modelId="{9265D700-0DA6-47EE-8292-199F69A50F3F}" type="presParOf" srcId="{E17EC1D7-D006-46A5-90B1-F1767D3E7337}" destId="{CABAA4A6-F8A9-4F3E-93BA-9E017DB5C7E3}" srcOrd="3" destOrd="0" presId="urn:microsoft.com/office/officeart/2018/2/layout/IconVerticalSolidList"/>
    <dgm:cxn modelId="{9E628535-47BB-4FDF-9241-D49BC0751723}" type="presParOf" srcId="{F2142EB2-652D-46BE-9DDE-9FB985DDC325}" destId="{FECF6DB2-7898-488A-8534-B6A6F4C4A458}" srcOrd="3" destOrd="0" presId="urn:microsoft.com/office/officeart/2018/2/layout/IconVerticalSolidList"/>
    <dgm:cxn modelId="{9388A758-3AE5-47CF-9928-DC1427AF4173}" type="presParOf" srcId="{F2142EB2-652D-46BE-9DDE-9FB985DDC325}" destId="{CF33C7A7-EDF5-45FC-8AA0-FB1C369A1ECA}" srcOrd="4" destOrd="0" presId="urn:microsoft.com/office/officeart/2018/2/layout/IconVerticalSolidList"/>
    <dgm:cxn modelId="{37E01363-F620-4BC6-BA33-5827C5A3FFBE}" type="presParOf" srcId="{CF33C7A7-EDF5-45FC-8AA0-FB1C369A1ECA}" destId="{A60A6628-48B6-4286-A0BA-8E48D5E6E5AA}" srcOrd="0" destOrd="0" presId="urn:microsoft.com/office/officeart/2018/2/layout/IconVerticalSolidList"/>
    <dgm:cxn modelId="{92975E95-2AFB-4DD5-B4F1-3048A1A732C3}" type="presParOf" srcId="{CF33C7A7-EDF5-45FC-8AA0-FB1C369A1ECA}" destId="{9447A87B-0322-487E-8EDD-24832A063005}" srcOrd="1" destOrd="0" presId="urn:microsoft.com/office/officeart/2018/2/layout/IconVerticalSolidList"/>
    <dgm:cxn modelId="{4A58C133-3D01-4462-9FB7-D78502D3FB6E}" type="presParOf" srcId="{CF33C7A7-EDF5-45FC-8AA0-FB1C369A1ECA}" destId="{F35F0915-E340-496E-8B88-9EEA7DAAA081}" srcOrd="2" destOrd="0" presId="urn:microsoft.com/office/officeart/2018/2/layout/IconVerticalSolidList"/>
    <dgm:cxn modelId="{FC18E8D6-1529-4446-BCB4-9BB0D999E794}" type="presParOf" srcId="{CF33C7A7-EDF5-45FC-8AA0-FB1C369A1ECA}" destId="{3CDCE90B-50C9-48D2-A4FD-FBDAEBEAB2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C6DA1-7D3B-4296-8DFB-C7570A238FB6}">
      <dsp:nvSpPr>
        <dsp:cNvPr id="0" name=""/>
        <dsp:cNvSpPr/>
      </dsp:nvSpPr>
      <dsp:spPr>
        <a:xfrm>
          <a:off x="0" y="557"/>
          <a:ext cx="5739581" cy="1304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D814D-05D9-46BC-B674-6DD14DADF422}">
      <dsp:nvSpPr>
        <dsp:cNvPr id="0" name=""/>
        <dsp:cNvSpPr/>
      </dsp:nvSpPr>
      <dsp:spPr>
        <a:xfrm>
          <a:off x="394485" y="293976"/>
          <a:ext cx="717246" cy="7172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281ED-EFD8-4AC8-9363-631BF9839677}">
      <dsp:nvSpPr>
        <dsp:cNvPr id="0" name=""/>
        <dsp:cNvSpPr/>
      </dsp:nvSpPr>
      <dsp:spPr>
        <a:xfrm>
          <a:off x="1506216" y="557"/>
          <a:ext cx="4233364" cy="130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16" tIns="138016" rIns="138016" bIns="138016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none" kern="1200" dirty="0"/>
            <a:t>A) </a:t>
          </a:r>
          <a:r>
            <a:rPr lang="en-US" sz="3200" b="1" u="sng" kern="1200" dirty="0"/>
            <a:t>There was a problem</a:t>
          </a:r>
          <a:endParaRPr lang="en-US" sz="3200" kern="1200" dirty="0"/>
        </a:p>
      </dsp:txBody>
      <dsp:txXfrm>
        <a:off x="1506216" y="557"/>
        <a:ext cx="4233364" cy="1304083"/>
      </dsp:txXfrm>
    </dsp:sp>
    <dsp:sp modelId="{B0803AE5-1635-4B2D-BAD1-F0B773E35B4A}">
      <dsp:nvSpPr>
        <dsp:cNvPr id="0" name=""/>
        <dsp:cNvSpPr/>
      </dsp:nvSpPr>
      <dsp:spPr>
        <a:xfrm>
          <a:off x="0" y="1630662"/>
          <a:ext cx="5739581" cy="1304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68D68-6AF2-47E1-AE7A-DEF0F8141D32}">
      <dsp:nvSpPr>
        <dsp:cNvPr id="0" name=""/>
        <dsp:cNvSpPr/>
      </dsp:nvSpPr>
      <dsp:spPr>
        <a:xfrm>
          <a:off x="394485" y="1924080"/>
          <a:ext cx="717246" cy="7172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AA4A6-F8A9-4F3E-93BA-9E017DB5C7E3}">
      <dsp:nvSpPr>
        <dsp:cNvPr id="0" name=""/>
        <dsp:cNvSpPr/>
      </dsp:nvSpPr>
      <dsp:spPr>
        <a:xfrm>
          <a:off x="1506216" y="1630662"/>
          <a:ext cx="4233364" cy="130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16" tIns="138016" rIns="138016" bIns="138016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B) </a:t>
          </a:r>
          <a:r>
            <a:rPr lang="en-US" sz="3600" b="1" u="sng" kern="1200" dirty="0"/>
            <a:t>There was a plan</a:t>
          </a:r>
          <a:endParaRPr lang="en-US" sz="3600" kern="1200" dirty="0"/>
        </a:p>
      </dsp:txBody>
      <dsp:txXfrm>
        <a:off x="1506216" y="1630662"/>
        <a:ext cx="4233364" cy="1304083"/>
      </dsp:txXfrm>
    </dsp:sp>
    <dsp:sp modelId="{A60A6628-48B6-4286-A0BA-8E48D5E6E5AA}">
      <dsp:nvSpPr>
        <dsp:cNvPr id="0" name=""/>
        <dsp:cNvSpPr/>
      </dsp:nvSpPr>
      <dsp:spPr>
        <a:xfrm>
          <a:off x="0" y="3260766"/>
          <a:ext cx="5739581" cy="1304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7A87B-0322-487E-8EDD-24832A063005}">
      <dsp:nvSpPr>
        <dsp:cNvPr id="0" name=""/>
        <dsp:cNvSpPr/>
      </dsp:nvSpPr>
      <dsp:spPr>
        <a:xfrm>
          <a:off x="394485" y="3554185"/>
          <a:ext cx="717246" cy="7172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CE90B-50C9-48D2-A4FD-FBDAEBEAB260}">
      <dsp:nvSpPr>
        <dsp:cNvPr id="0" name=""/>
        <dsp:cNvSpPr/>
      </dsp:nvSpPr>
      <dsp:spPr>
        <a:xfrm>
          <a:off x="1506216" y="3260766"/>
          <a:ext cx="4233364" cy="130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16" tIns="138016" rIns="138016" bIns="138016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none" kern="1200" dirty="0"/>
            <a:t>C) </a:t>
          </a:r>
          <a:r>
            <a:rPr lang="en-US" sz="3600" b="1" u="sng" kern="1200" dirty="0"/>
            <a:t>There was a performance</a:t>
          </a:r>
          <a:endParaRPr lang="en-US" sz="3600" kern="1200" dirty="0"/>
        </a:p>
      </dsp:txBody>
      <dsp:txXfrm>
        <a:off x="1506216" y="3260766"/>
        <a:ext cx="4233364" cy="1304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76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5/3/2025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463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5/3/2025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00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5/3/2025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3825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5/3/2025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226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5/3/2025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761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5/3/2025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97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5/3/2025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55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5/3/2025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09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709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5/3/2025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124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63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5/3/2025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72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5/3/2025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12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74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5/3/2025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69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648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C743F4-8769-40B4-85DF-6CB8DE9F66AA}" type="datetimeFigureOut">
              <a:rPr lang="en-US" smtClean="0"/>
              <a:pPr/>
              <a:t>5/3/2025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0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39D6-2B69-2B01-9946-754750FD6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0863" y="423019"/>
            <a:ext cx="3882286" cy="326785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CLAIMING YOUR CANAAN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PART THREE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GET PAST YOUR JORDAN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B235B-98CE-E522-28C6-F71E8B795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0863" y="4374358"/>
            <a:ext cx="3882286" cy="1655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JOSHUA 3:1-6; 14-17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97268-09F2-55DA-2236-EF93679E27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9" r="15944" b="-1"/>
          <a:stretch/>
        </p:blipFill>
        <p:spPr>
          <a:xfrm>
            <a:off x="20" y="10"/>
            <a:ext cx="7211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07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9417-55F4-75CF-3F46-04A2295C6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369" y="395296"/>
            <a:ext cx="4701088" cy="2032851"/>
          </a:xfr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sz="4400" b="1" u="sng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I. WE NEED TO EXAMINE A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EA60-848D-F502-D2A3-282DC3493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368" y="2877017"/>
            <a:ext cx="4701089" cy="3440981"/>
          </a:xfr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ctr">
              <a:buClr>
                <a:schemeClr val="tx1"/>
              </a:buClr>
              <a:buFont typeface="+mj-lt"/>
              <a:buAutoNum type="alphaUcPeriod"/>
            </a:pPr>
            <a:r>
              <a:rPr lang="en-US" sz="2800" b="1" u="sng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IT INVOLVED A CHALLENGE</a:t>
            </a:r>
          </a:p>
          <a:p>
            <a:pPr marL="457200" indent="-457200" algn="ctr">
              <a:buClr>
                <a:schemeClr val="tx1"/>
              </a:buClr>
              <a:buAutoNum type="arabicPeriod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WATCH GOD</a:t>
            </a:r>
          </a:p>
          <a:p>
            <a:pPr marL="457200" indent="-457200" algn="ctr">
              <a:buClr>
                <a:schemeClr val="tx1"/>
              </a:buClr>
              <a:buAutoNum type="arabicPeriod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FOLLOW GOD</a:t>
            </a:r>
          </a:p>
          <a:p>
            <a:pPr marL="457200" indent="-457200" algn="ctr">
              <a:buClr>
                <a:schemeClr val="tx1"/>
              </a:buClr>
              <a:buAutoNum type="arabicPeriod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HONOUR GOD</a:t>
            </a:r>
          </a:p>
        </p:txBody>
      </p:sp>
      <p:pic>
        <p:nvPicPr>
          <p:cNvPr id="6" name="Content Placeholder 5" descr="Waves by the sea">
            <a:extLst>
              <a:ext uri="{FF2B5EF4-FFF2-40B4-BE49-F238E27FC236}">
                <a16:creationId xmlns:a16="http://schemas.microsoft.com/office/drawing/2014/main" id="{03006358-F5F0-4762-6CDB-DAEA003821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8540" b="-2"/>
          <a:stretch/>
        </p:blipFill>
        <p:spPr>
          <a:xfrm>
            <a:off x="717006" y="540000"/>
            <a:ext cx="5778000" cy="5778000"/>
          </a:xfrm>
          <a:custGeom>
            <a:avLst/>
            <a:gdLst/>
            <a:ahLst/>
            <a:cxnLst/>
            <a:rect l="l" t="t" r="r" b="b"/>
            <a:pathLst>
              <a:path w="5778000" h="5778000">
                <a:moveTo>
                  <a:pt x="2889000" y="0"/>
                </a:moveTo>
                <a:cubicBezTo>
                  <a:pt x="4484551" y="0"/>
                  <a:pt x="5778000" y="1293449"/>
                  <a:pt x="5778000" y="2889000"/>
                </a:cubicBezTo>
                <a:cubicBezTo>
                  <a:pt x="5778000" y="4484551"/>
                  <a:pt x="4484551" y="5778000"/>
                  <a:pt x="2889000" y="5778000"/>
                </a:cubicBezTo>
                <a:cubicBezTo>
                  <a:pt x="1293449" y="5778000"/>
                  <a:pt x="0" y="4484551"/>
                  <a:pt x="0" y="2889000"/>
                </a:cubicBezTo>
                <a:cubicBezTo>
                  <a:pt x="0" y="1293449"/>
                  <a:pt x="1293449" y="0"/>
                  <a:pt x="28890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8791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05E4DA-7B8F-B9E9-3A55-724AE1FA6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 descr="Waves by the sea">
            <a:extLst>
              <a:ext uri="{FF2B5EF4-FFF2-40B4-BE49-F238E27FC236}">
                <a16:creationId xmlns:a16="http://schemas.microsoft.com/office/drawing/2014/main" id="{50C4C0E6-194D-12ED-C964-89DCDFC9E0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8" r="22328" b="-1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9DA62-0E28-67B5-CF73-6B55EB141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49" y="221226"/>
            <a:ext cx="7451648" cy="1268361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b="1" u="sng" spc="0" dirty="0"/>
              <a:t>I. WE NEED TO EXAMINE A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3836F-515E-1180-BC9D-89800A36F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5048" y="1710813"/>
            <a:ext cx="7451649" cy="4925961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cap="none" dirty="0">
                <a:ln>
                  <a:solidFill>
                    <a:schemeClr val="tx1"/>
                  </a:solidFill>
                </a:ln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B. </a:t>
            </a:r>
            <a:r>
              <a:rPr lang="en-US" sz="2400" b="1" u="sng" cap="none" dirty="0">
                <a:ln>
                  <a:solidFill>
                    <a:schemeClr val="tx1"/>
                  </a:solidFill>
                </a:ln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 Involved a Command</a:t>
            </a:r>
          </a:p>
          <a:p>
            <a:pPr marL="0" indent="0" algn="ctr">
              <a:buNone/>
            </a:pPr>
            <a:r>
              <a:rPr lang="en-US" sz="2400" b="1" cap="none" dirty="0">
                <a:ln>
                  <a:solidFill>
                    <a:schemeClr val="tx1"/>
                  </a:solidFill>
                </a:ln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“Let us not become weary in doing good, for at the proper time we will reap a harvest if we do not give up.” </a:t>
            </a:r>
          </a:p>
          <a:p>
            <a:pPr marL="0" indent="0" algn="ctr">
              <a:buNone/>
            </a:pPr>
            <a:r>
              <a:rPr lang="en-US" sz="2400" b="1" cap="none" dirty="0">
                <a:ln>
                  <a:solidFill>
                    <a:schemeClr val="tx1"/>
                  </a:solidFill>
                </a:ln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Galatians 6:9</a:t>
            </a:r>
          </a:p>
          <a:p>
            <a:pPr marL="0" indent="0" algn="ctr">
              <a:buNone/>
            </a:pPr>
            <a:endParaRPr lang="en-US" sz="2400" b="1" cap="none" dirty="0">
              <a:ln>
                <a:solidFill>
                  <a:schemeClr val="tx1"/>
                </a:solidFill>
              </a:ln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buNone/>
            </a:pPr>
            <a:r>
              <a:rPr lang="en-US" sz="2400" b="1" cap="none" dirty="0">
                <a:ln>
                  <a:solidFill>
                    <a:schemeClr val="tx1"/>
                  </a:solidFill>
                </a:ln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“If we confess our sins, he is faithful and just and will forgive us our sins and purify us from all unrighteousness.” </a:t>
            </a:r>
          </a:p>
          <a:p>
            <a:pPr marL="0" indent="0" algn="ctr">
              <a:buNone/>
            </a:pPr>
            <a:r>
              <a:rPr lang="en-US" sz="2400" b="1" cap="none" dirty="0">
                <a:ln>
                  <a:solidFill>
                    <a:schemeClr val="tx1"/>
                  </a:solidFill>
                </a:ln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 John 1:9</a:t>
            </a:r>
          </a:p>
        </p:txBody>
      </p:sp>
    </p:spTree>
    <p:extLst>
      <p:ext uri="{BB962C8B-B14F-4D97-AF65-F5344CB8AC3E}">
        <p14:creationId xmlns:p14="http://schemas.microsoft.com/office/powerpoint/2010/main" val="2220369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13123-0048-FE32-F029-5D6A09BD8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 descr="Waves by the sea">
            <a:extLst>
              <a:ext uri="{FF2B5EF4-FFF2-40B4-BE49-F238E27FC236}">
                <a16:creationId xmlns:a16="http://schemas.microsoft.com/office/drawing/2014/main" id="{EE7576E4-67D7-D245-C89C-2608F1348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0570B-33BF-64B5-335D-B246A743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b="1" u="sng" spc="0" dirty="0"/>
              <a:t>I. WE NEED TO EXAMINE A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7B58-AD13-6160-D6CD-FDBFEAE40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3682" y="2214694"/>
            <a:ext cx="9346692" cy="324313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C. </a:t>
            </a:r>
            <a:r>
              <a:rPr lang="en-US" sz="2400" b="1" u="sng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It Involved a Commitment</a:t>
            </a:r>
          </a:p>
          <a:p>
            <a:pPr marL="342900" indent="-342900" algn="ctr">
              <a:lnSpc>
                <a:spcPct val="110000"/>
              </a:lnSpc>
              <a:buAutoNum type="arabicPeriod"/>
            </a:pPr>
            <a:r>
              <a:rPr lang="en-US" sz="24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We worry about tomorrow (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matthew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 6:34)</a:t>
            </a:r>
          </a:p>
          <a:p>
            <a:pPr marL="342900" indent="-342900" algn="ctr">
              <a:lnSpc>
                <a:spcPct val="110000"/>
              </a:lnSpc>
              <a:buAutoNum type="arabicPeriod"/>
            </a:pPr>
            <a:r>
              <a:rPr lang="en-US" sz="24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We worry about material things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(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philippians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 4:19)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3. We worry about facing various things in life (Hebrews 13:5)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4. We worry over so many things (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philippians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 4:6-7)</a:t>
            </a:r>
          </a:p>
        </p:txBody>
      </p:sp>
    </p:spTree>
    <p:extLst>
      <p:ext uri="{BB962C8B-B14F-4D97-AF65-F5344CB8AC3E}">
        <p14:creationId xmlns:p14="http://schemas.microsoft.com/office/powerpoint/2010/main" val="1557104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9F03-87E7-946E-D956-F89F043A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74" y="268713"/>
            <a:ext cx="10364451" cy="1596177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ii. We need to expect a miracle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31C7D42-EB76-88CF-E93B-F7C000BAB5E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4732987"/>
              </p:ext>
            </p:extLst>
          </p:nvPr>
        </p:nvGraphicFramePr>
        <p:xfrm>
          <a:off x="280219" y="1864890"/>
          <a:ext cx="5739581" cy="456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8B89D-F05C-E35E-479A-18342EFFA9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1864890"/>
            <a:ext cx="5739580" cy="45654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latin typeface="Amasis MT Pro Black" panose="02040A04050005020304" pitchFamily="18" charset="0"/>
              </a:rPr>
              <a:t>“now to him who is able to do immeasurably more than all we ask or imagine, according to his power that is at work within us.”</a:t>
            </a:r>
          </a:p>
          <a:p>
            <a:pPr marL="0" indent="0" algn="ctr">
              <a:buNone/>
            </a:pPr>
            <a:r>
              <a:rPr lang="en-US" sz="3200" b="1" dirty="0">
                <a:latin typeface="Amasis MT Pro Black" panose="02040A04050005020304" pitchFamily="18" charset="0"/>
              </a:rPr>
              <a:t>Ephesians 3:20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55464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 descr="Hand holding photograph of countryside">
            <a:extLst>
              <a:ext uri="{FF2B5EF4-FFF2-40B4-BE49-F238E27FC236}">
                <a16:creationId xmlns:a16="http://schemas.microsoft.com/office/drawing/2014/main" id="{E33D26DA-4F43-0F0A-058F-17AAF7D4B65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r="32213" b="-1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463C9B-EB2F-A41D-EE4D-5A277B2E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/>
              <a:t>III. WE NEED TO ERECT A MEMORIAL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6CB8-2FBE-2203-3EE3-F56322DED6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25160" y="2367092"/>
            <a:ext cx="7693572" cy="3872391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514350">
              <a:buAutoNum type="alphaUcParenR"/>
            </a:pPr>
            <a:r>
              <a:rPr lang="en-US" sz="2800" b="1" u="sng" dirty="0"/>
              <a:t>THE PURPOSE OF THE MEMORIAL</a:t>
            </a:r>
          </a:p>
          <a:p>
            <a:pPr indent="0">
              <a:buNone/>
            </a:pPr>
            <a:endParaRPr lang="en-US" sz="2800" b="1" u="sng" dirty="0"/>
          </a:p>
          <a:p>
            <a:pPr indent="0">
              <a:buNone/>
            </a:pPr>
            <a:r>
              <a:rPr lang="en-US" sz="2800" b="1" dirty="0"/>
              <a:t>B) </a:t>
            </a:r>
            <a:r>
              <a:rPr lang="en-US" sz="2800" b="1" u="sng" dirty="0"/>
              <a:t>THE PICTURE IN THE MEMORIAL</a:t>
            </a:r>
          </a:p>
          <a:p>
            <a:pPr indent="0">
              <a:buNone/>
            </a:pPr>
            <a:r>
              <a:rPr lang="en-US" sz="2800" b="1" dirty="0"/>
              <a:t>1. A PICTURE OF THE FAITHFULNESS OF GOD</a:t>
            </a:r>
          </a:p>
          <a:p>
            <a:pPr indent="0">
              <a:buNone/>
            </a:pPr>
            <a:r>
              <a:rPr lang="en-US" sz="2800" b="1" dirty="0"/>
              <a:t>2. A PICTURE OF THE FAITH OF THE PEOPLE</a:t>
            </a:r>
          </a:p>
        </p:txBody>
      </p:sp>
    </p:spTree>
    <p:extLst>
      <p:ext uri="{BB962C8B-B14F-4D97-AF65-F5344CB8AC3E}">
        <p14:creationId xmlns:p14="http://schemas.microsoft.com/office/powerpoint/2010/main" val="1078440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Rescue buoy floating at sea">
            <a:extLst>
              <a:ext uri="{FF2B5EF4-FFF2-40B4-BE49-F238E27FC236}">
                <a16:creationId xmlns:a16="http://schemas.microsoft.com/office/drawing/2014/main" id="{98F1799F-80A3-F9D5-CABB-4BD9AFC0A0A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r="29232" b="-1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C616D5-8C45-E9EB-74EB-E4CE8301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362" y="354724"/>
            <a:ext cx="3707844" cy="4335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/>
              <a:t>ALLOW GOD TO GET YOU PAST YOUR JORDAN!</a:t>
            </a:r>
          </a:p>
        </p:txBody>
      </p:sp>
    </p:spTree>
    <p:extLst>
      <p:ext uri="{BB962C8B-B14F-4D97-AF65-F5344CB8AC3E}">
        <p14:creationId xmlns:p14="http://schemas.microsoft.com/office/powerpoint/2010/main" val="832225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1438</TotalTime>
  <Words>268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ADLaM Display</vt:lpstr>
      <vt:lpstr>Amasis MT Pro Black</vt:lpstr>
      <vt:lpstr>Arial</vt:lpstr>
      <vt:lpstr>Arial Black</vt:lpstr>
      <vt:lpstr>Tw Cen MT</vt:lpstr>
      <vt:lpstr>Droplet</vt:lpstr>
      <vt:lpstr>CLAIMING YOUR CANAAN  PART THREE  GET PAST YOUR JORDAN</vt:lpstr>
      <vt:lpstr>I. WE NEED TO EXAMINE A MESSAGE</vt:lpstr>
      <vt:lpstr>I. WE NEED TO EXAMINE A MESSAGE</vt:lpstr>
      <vt:lpstr>I. WE NEED TO EXAMINE A MESSAGE</vt:lpstr>
      <vt:lpstr>ii. We need to expect a miracle</vt:lpstr>
      <vt:lpstr>III. WE NEED TO ERECT A MEMORIAL</vt:lpstr>
      <vt:lpstr>ALLOW GOD TO GET YOU PAST YOUR JORDAN!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Lalonde</dc:creator>
  <cp:lastModifiedBy>Fountaingate Christian</cp:lastModifiedBy>
  <cp:revision>8</cp:revision>
  <dcterms:created xsi:type="dcterms:W3CDTF">2025-05-02T03:37:45Z</dcterms:created>
  <dcterms:modified xsi:type="dcterms:W3CDTF">2025-05-03T23:46:57Z</dcterms:modified>
</cp:coreProperties>
</file>