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088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EADE-8E88-4C7C-8AC5-FB148DE4940E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4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B9C-477D-492A-96AD-1FC2CC997A73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34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8927" y="997973"/>
            <a:ext cx="8473395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ED5-E26D-4E29-B1B3-7847B6779594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2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6794-849E-4626-908B-D15793550EFB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3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64E7-5594-42A3-ADBF-E95A7ACEAD64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4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1344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2B0B-D248-4FFB-8695-AD7FA4B1284A}" type="datetime1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2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929147"/>
            <a:ext cx="10689336" cy="7984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88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088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344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1344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8EFB-9159-4510-B73F-4F0409ADE937}" type="datetime1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2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9412-2452-4BED-A324-9D8C115361AD}" type="datetime1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6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8F62-D251-40E8-A23C-F4CFE9FEAB41}" type="datetime1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65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9848"/>
            <a:ext cx="4093599" cy="13167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9848"/>
            <a:ext cx="6172200" cy="47912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1176"/>
            <a:ext cx="4093599" cy="3319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144-149E-4874-93A5-554A0357CF82}" type="datetime1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9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5D8-0540-4835-AE5C-25D29DBA01BE}" type="datetime1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69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21992"/>
            <a:ext cx="10691265" cy="3739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4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E31BA835-12AC-4E8F-955A-EA3F4DE2791F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4088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54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1F428C-1122-D256-0338-B04D0A281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964" y="914400"/>
            <a:ext cx="5227171" cy="3871143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dirty="0"/>
              <a:t>CLAIMING YOUR CANAAN</a:t>
            </a:r>
            <a:br>
              <a:rPr lang="en-US" dirty="0"/>
            </a:br>
            <a:r>
              <a:rPr lang="en-US" dirty="0"/>
              <a:t>-PART ONE-</a:t>
            </a:r>
            <a:br>
              <a:rPr lang="en-US" dirty="0"/>
            </a:br>
            <a:r>
              <a:rPr lang="en-US" dirty="0"/>
              <a:t>THIS LAND IS OUR LAND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9FDF-E210-EE7A-D669-CE7E9223C2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100" y="4785543"/>
            <a:ext cx="4857857" cy="100565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JOSHUA 1:1-18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4914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7CC41EB-2D81-4303-9171-6401B388B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34100"/>
            <a:ext cx="4914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Rolling hills of agriculture at sunset">
            <a:extLst>
              <a:ext uri="{FF2B5EF4-FFF2-40B4-BE49-F238E27FC236}">
                <a16:creationId xmlns:a16="http://schemas.microsoft.com/office/drawing/2014/main" id="{37CC453A-86A7-66A4-6CA2-B924F121BB6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460" r="20285" b="-1"/>
          <a:stretch/>
        </p:blipFill>
        <p:spPr>
          <a:xfrm>
            <a:off x="6515100" y="10"/>
            <a:ext cx="56769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046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343AD-29CB-C1D7-A27A-3FA2166B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752168"/>
            <a:ext cx="10691265" cy="1061884"/>
          </a:xfrm>
          <a:solidFill>
            <a:schemeClr val="accent5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5400" u="sng" dirty="0"/>
              <a:t>I. THE CALL FROM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72DB0-AC76-DE27-4E6B-0E48E71C48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1814052"/>
            <a:ext cx="10687812" cy="4291780"/>
          </a:xfr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457200" indent="-457200">
              <a:buAutoNum type="alphaUcParenR"/>
            </a:pPr>
            <a:r>
              <a:rPr lang="en-US" sz="2800" b="1" u="sng" dirty="0"/>
              <a:t>A CALL TO CLAIM THE LAND (Joshua 1:1-4)</a:t>
            </a:r>
          </a:p>
          <a:p>
            <a:pPr marL="0" indent="0" algn="ctr">
              <a:buNone/>
            </a:pPr>
            <a:r>
              <a:rPr lang="en-US" sz="2800" b="1" i="1" dirty="0"/>
              <a:t>“After the death of Moses, the servant of the Lord, the Lord said to Joshua, son of Nun, Moses’ aide: </a:t>
            </a:r>
          </a:p>
          <a:p>
            <a:pPr marL="0" indent="0" algn="ctr">
              <a:buNone/>
            </a:pPr>
            <a:r>
              <a:rPr lang="en-US" sz="2800" b="1" i="1" dirty="0"/>
              <a:t>“Moses my servant is dead. Now then, you and all these people, get ready to cross the Jordan River into the land I am about to give to them – to the </a:t>
            </a:r>
            <a:r>
              <a:rPr lang="en-US" sz="2800" b="1" i="1" dirty="0" err="1"/>
              <a:t>Isrealites</a:t>
            </a:r>
            <a:r>
              <a:rPr lang="en-US" sz="2800" b="1" i="1" dirty="0"/>
              <a:t>. I will give you every place you set your foot, as I promised Moses. Your territory will extend from the desert to Lebanon, and from the great river, the Euphrates – all the Hittite country – to the Mediterranean Sea in the West.”</a:t>
            </a:r>
          </a:p>
        </p:txBody>
      </p:sp>
    </p:spTree>
    <p:extLst>
      <p:ext uri="{BB962C8B-B14F-4D97-AF65-F5344CB8AC3E}">
        <p14:creationId xmlns:p14="http://schemas.microsoft.com/office/powerpoint/2010/main" val="3800977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919D57-CA78-D03A-4BEB-CDC03B78F3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E18B5-FD41-9145-A3C2-00F9D3533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955" y="752168"/>
            <a:ext cx="11366090" cy="1061884"/>
          </a:xfrm>
          <a:solidFill>
            <a:schemeClr val="accent5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5400" u="sng" dirty="0"/>
              <a:t>I. THE CALL FROM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ED4F4-C8EF-C8D9-4B1D-9A48F365D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2956" y="1814052"/>
            <a:ext cx="6784258" cy="4291780"/>
          </a:xfr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B) </a:t>
            </a:r>
            <a:r>
              <a:rPr lang="en-US" sz="2800" b="1" u="sng" dirty="0"/>
              <a:t>A CALL TO HAVE CONFIDENCE     IN THE LORD (Joshua 1:5)</a:t>
            </a:r>
          </a:p>
          <a:p>
            <a:pPr marL="0" indent="0" algn="ctr">
              <a:buNone/>
            </a:pPr>
            <a:r>
              <a:rPr lang="en-US" sz="3200" b="1" i="1" dirty="0"/>
              <a:t>“No one will be able to stand against you all the days of your life. As I was with Moses, so I will be with you; I will never leave you nor forsake you.”</a:t>
            </a:r>
          </a:p>
        </p:txBody>
      </p:sp>
      <p:pic>
        <p:nvPicPr>
          <p:cNvPr id="5" name="Picture 4" descr="A silhouette of a person with her arm raised&#10;&#10;AI-generated content may be incorrect.">
            <a:extLst>
              <a:ext uri="{FF2B5EF4-FFF2-40B4-BE49-F238E27FC236}">
                <a16:creationId xmlns:a16="http://schemas.microsoft.com/office/drawing/2014/main" id="{BE441AD6-3367-9988-B932-5343D897CD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214" y="1814052"/>
            <a:ext cx="4617507" cy="429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450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EF3B2C-FC11-F737-B741-8A555671F6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60A85-DF50-7C55-9EA6-4217D369C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955" y="752168"/>
            <a:ext cx="11366090" cy="1061884"/>
          </a:xfrm>
          <a:solidFill>
            <a:schemeClr val="accent5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5400" u="sng" dirty="0"/>
              <a:t>I. THE CALL FROM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D8E91-AB22-0E98-A548-CF335E4528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2955" y="1814052"/>
            <a:ext cx="11366090" cy="4291780"/>
          </a:xfr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C) </a:t>
            </a:r>
            <a:r>
              <a:rPr lang="en-US" sz="2800" b="1" u="sng" dirty="0"/>
              <a:t>A CALL TO CARRY OUT THE LAW (Joshua 1:7-8)</a:t>
            </a:r>
          </a:p>
          <a:p>
            <a:pPr marL="0" indent="0" algn="ctr">
              <a:buNone/>
            </a:pPr>
            <a:r>
              <a:rPr lang="en-US" sz="3200" b="1" i="1" dirty="0"/>
              <a:t>“Be strong and very courageous. Be careful to obey all the law my servant Moses gave you; do not turn from it to the right or to the left. That you may be successful wherever you go. </a:t>
            </a:r>
          </a:p>
          <a:p>
            <a:pPr marL="0" indent="0" algn="ctr">
              <a:buNone/>
            </a:pPr>
            <a:r>
              <a:rPr lang="en-US" sz="3200" b="1" i="1" dirty="0"/>
              <a:t>Keep this Book of the Law always on your lips; meditate on it day and night, so that you may be careful to do everything written in it. Then you will be prosperous and successful.”</a:t>
            </a:r>
          </a:p>
        </p:txBody>
      </p:sp>
    </p:spTree>
    <p:extLst>
      <p:ext uri="{BB962C8B-B14F-4D97-AF65-F5344CB8AC3E}">
        <p14:creationId xmlns:p14="http://schemas.microsoft.com/office/powerpoint/2010/main" val="1587522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47584E-4503-F9F8-DD90-6B2771F443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9E528-CA5C-EA5D-79A7-9C57E4752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955" y="752168"/>
            <a:ext cx="11366090" cy="1061884"/>
          </a:xfrm>
          <a:solidFill>
            <a:schemeClr val="accent5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5400" u="sng" dirty="0"/>
              <a:t>I. THE CALL FROM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749F4-7C30-2C9F-67B8-C7E4E4ED36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2955" y="1814052"/>
            <a:ext cx="6312310" cy="4291780"/>
          </a:xfr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D) </a:t>
            </a:r>
            <a:r>
              <a:rPr lang="en-US" sz="2800" b="1" u="sng" dirty="0"/>
              <a:t>A CALL TO COURAGE IN LEADERSHIP (Joshua 1:9)</a:t>
            </a:r>
          </a:p>
          <a:p>
            <a:pPr marL="0" indent="0" algn="ctr">
              <a:buNone/>
            </a:pPr>
            <a:r>
              <a:rPr lang="en-US" sz="3200" b="1" i="1" dirty="0"/>
              <a:t>“Have I not commanded you? Be strong and courageous. Do not be afraid; do not be discouraged, for the Lord your God will be with you wherever you go.”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940684-9650-4B7E-2A4A-30552E72F934}"/>
              </a:ext>
            </a:extLst>
          </p:cNvPr>
          <p:cNvSpPr txBox="1"/>
          <p:nvPr/>
        </p:nvSpPr>
        <p:spPr>
          <a:xfrm>
            <a:off x="6725265" y="1814051"/>
            <a:ext cx="5053780" cy="452431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200" b="1" i="1" dirty="0"/>
              <a:t>“Therefore my brothers and sisters, stand firm. Let nothing move you. Always give yourselves fully to the work of the Lord, because you know that your </a:t>
            </a:r>
            <a:r>
              <a:rPr lang="en-US" sz="3200" b="1" i="1" dirty="0" err="1"/>
              <a:t>labour</a:t>
            </a:r>
            <a:r>
              <a:rPr lang="en-US" sz="3200" b="1" i="1" dirty="0"/>
              <a:t> in the Lord is not in vain.”</a:t>
            </a:r>
          </a:p>
          <a:p>
            <a:pPr marL="0" indent="0" algn="ctr">
              <a:buNone/>
            </a:pPr>
            <a:r>
              <a:rPr lang="en-US" sz="3200" b="1" i="1" dirty="0"/>
              <a:t>1 Corinthians 15:58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01913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626DF-41A5-700F-4F05-70CE4CF15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781665"/>
            <a:ext cx="10691265" cy="1440327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sz="5400" u="sng" dirty="0"/>
              <a:t>ii. The challenge from </a:t>
            </a:r>
            <a:r>
              <a:rPr lang="en-US" sz="5400" u="sng" dirty="0" err="1"/>
              <a:t>joshua</a:t>
            </a:r>
            <a:endParaRPr lang="en-US" sz="54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54445-466D-1602-8DA6-193ED0815C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2221992"/>
            <a:ext cx="5475732" cy="3739896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>
              <a:buAutoNum type="alphaUcParenR"/>
            </a:pPr>
            <a:r>
              <a:rPr lang="en-US" sz="2400" b="1" u="sng" dirty="0"/>
              <a:t>A CHALLENGE TO READINESS</a:t>
            </a:r>
          </a:p>
          <a:p>
            <a:pPr marL="0" indent="0" algn="ctr">
              <a:buNone/>
            </a:pPr>
            <a:r>
              <a:rPr lang="en-US" sz="2800" b="1" i="1" dirty="0"/>
              <a:t>“The Israelites ate manna forty years, until they came to a land that was settled; they ate manna until they reached the border of Canaan.”</a:t>
            </a:r>
          </a:p>
          <a:p>
            <a:pPr marL="0" indent="0" algn="ctr">
              <a:buNone/>
            </a:pPr>
            <a:r>
              <a:rPr lang="en-US" sz="2800" b="1" i="1" dirty="0"/>
              <a:t>Exodus 16:35</a:t>
            </a:r>
          </a:p>
        </p:txBody>
      </p:sp>
      <p:pic>
        <p:nvPicPr>
          <p:cNvPr id="6" name="Content Placeholder 5" descr="Snow on the ground&#10;&#10;AI-generated content may be incorrect.">
            <a:extLst>
              <a:ext uri="{FF2B5EF4-FFF2-40B4-BE49-F238E27FC236}">
                <a16:creationId xmlns:a16="http://schemas.microsoft.com/office/drawing/2014/main" id="{38F909FB-F810-B985-6CDA-70C2B9B8E55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820" y="2221992"/>
            <a:ext cx="5175846" cy="3739896"/>
          </a:xfrm>
        </p:spPr>
      </p:pic>
    </p:spTree>
    <p:extLst>
      <p:ext uri="{BB962C8B-B14F-4D97-AF65-F5344CB8AC3E}">
        <p14:creationId xmlns:p14="http://schemas.microsoft.com/office/powerpoint/2010/main" val="10974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1717D1-D819-CAFE-EC15-54842824A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77C0A-6932-31DB-9F0B-97B915625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781665"/>
            <a:ext cx="10691265" cy="1440327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sz="5400" u="sng" dirty="0"/>
              <a:t>ii. The challenge from </a:t>
            </a:r>
            <a:r>
              <a:rPr lang="en-US" sz="5400" u="sng" dirty="0" err="1"/>
              <a:t>joshua</a:t>
            </a:r>
            <a:endParaRPr lang="en-US" sz="54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E7959-147B-E12E-CF71-DCBC97FDA7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2221992"/>
            <a:ext cx="5475732" cy="3739896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B) </a:t>
            </a:r>
            <a:r>
              <a:rPr lang="en-US" sz="3200" b="1" u="sng" dirty="0"/>
              <a:t>A CHALLENGE TO RESPONSIBILITY</a:t>
            </a:r>
          </a:p>
          <a:p>
            <a:pPr marL="0" indent="0" algn="ctr">
              <a:buNone/>
            </a:pPr>
            <a:endParaRPr lang="en-US" sz="2800" b="1" i="1" dirty="0"/>
          </a:p>
          <a:p>
            <a:pPr marL="0" indent="0" algn="ctr">
              <a:buNone/>
            </a:pPr>
            <a:r>
              <a:rPr lang="en-US" sz="2800" b="1" i="1" dirty="0"/>
              <a:t>BE SPIRITUALLY MINDED; </a:t>
            </a:r>
          </a:p>
          <a:p>
            <a:pPr marL="0" indent="0" algn="ctr">
              <a:buNone/>
            </a:pPr>
            <a:r>
              <a:rPr lang="en-US" sz="2800" b="1" i="1" dirty="0"/>
              <a:t>NOT MATERIAL MINDED!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6CE2DDF-F02F-BCE9-E23C-6E0B4F6345F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79820" y="2221992"/>
            <a:ext cx="5175846" cy="3739896"/>
          </a:xfrm>
        </p:spPr>
      </p:pic>
    </p:spTree>
    <p:extLst>
      <p:ext uri="{BB962C8B-B14F-4D97-AF65-F5344CB8AC3E}">
        <p14:creationId xmlns:p14="http://schemas.microsoft.com/office/powerpoint/2010/main" val="3062205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30FEE-CF53-4EA5-D78B-00E1E35A7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781665"/>
            <a:ext cx="10691265" cy="1440327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ctr"/>
            <a:r>
              <a:rPr lang="en-US" sz="4400" u="sng" dirty="0"/>
              <a:t>III. THE COMMITMENT FROM THE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0E7D0-60D8-59DD-201D-8C6AC092FD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7" y="2221992"/>
            <a:ext cx="5342179" cy="3739896"/>
          </a:xfr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 algn="ctr">
              <a:buAutoNum type="alphaUcParenR"/>
            </a:pPr>
            <a:endParaRPr lang="en-US" sz="2800" b="1" dirty="0"/>
          </a:p>
          <a:p>
            <a:pPr marL="457200" indent="-457200" algn="ctr">
              <a:buAutoNum type="alphaUcParenR"/>
            </a:pPr>
            <a:r>
              <a:rPr lang="en-US" sz="2800" b="1" dirty="0"/>
              <a:t>LIFE OF SURRENDER</a:t>
            </a:r>
          </a:p>
          <a:p>
            <a:pPr marL="457200" indent="-457200" algn="ctr">
              <a:buAutoNum type="alphaUcParenR"/>
            </a:pPr>
            <a:r>
              <a:rPr lang="en-US" sz="2800" b="1" dirty="0"/>
              <a:t>LIFE OF SUBMISSION</a:t>
            </a:r>
          </a:p>
          <a:p>
            <a:pPr marL="457200" indent="-457200" algn="ctr">
              <a:buAutoNum type="alphaUcParenR"/>
            </a:pPr>
            <a:r>
              <a:rPr lang="en-US" sz="2800" b="1" dirty="0"/>
              <a:t>LIFE OF SEPARATION</a:t>
            </a:r>
          </a:p>
        </p:txBody>
      </p:sp>
      <p:pic>
        <p:nvPicPr>
          <p:cNvPr id="6" name="Content Placeholder 5" descr="A torn brown paper with black text&#10;&#10;AI-generated content may be incorrect.">
            <a:extLst>
              <a:ext uri="{FF2B5EF4-FFF2-40B4-BE49-F238E27FC236}">
                <a16:creationId xmlns:a16="http://schemas.microsoft.com/office/drawing/2014/main" id="{29B3B6E8-5ED1-261E-38DE-D431097E38B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267" y="2221992"/>
            <a:ext cx="5302571" cy="3721608"/>
          </a:xfrm>
        </p:spPr>
      </p:pic>
    </p:spTree>
    <p:extLst>
      <p:ext uri="{BB962C8B-B14F-4D97-AF65-F5344CB8AC3E}">
        <p14:creationId xmlns:p14="http://schemas.microsoft.com/office/powerpoint/2010/main" val="3763159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B63D7E-04D2-7491-671B-0C584A55F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8159" y="909459"/>
            <a:ext cx="3330906" cy="503986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b="1" i="1" dirty="0"/>
              <a:t>WHAT IS IT GOING TO TAKE TO GET YOU INTO CANAAN TODAY?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A group of people on a mountain&#10;&#10;AI-generated content may be incorrect.">
            <a:extLst>
              <a:ext uri="{FF2B5EF4-FFF2-40B4-BE49-F238E27FC236}">
                <a16:creationId xmlns:a16="http://schemas.microsoft.com/office/drawing/2014/main" id="{E52A423E-441C-3A68-8DD6-892F609763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35" y="912633"/>
            <a:ext cx="7179970" cy="5036695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7CC41EB-2D81-4303-9171-6401B388B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34885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60511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12700" cap="flat" cmpd="sng" algn="ctr">
          <a:noFill/>
          <a:prstDash val="solid"/>
          <a:miter lim="800000"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14:hiddenLine>
          </a:ext>
        </a:ex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489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Calisto MT</vt:lpstr>
      <vt:lpstr>Univers Condensed</vt:lpstr>
      <vt:lpstr>ChronicleVTI</vt:lpstr>
      <vt:lpstr>CLAIMING YOUR CANAAN -PART ONE- THIS LAND IS OUR LAND</vt:lpstr>
      <vt:lpstr>I. THE CALL FROM GOD</vt:lpstr>
      <vt:lpstr>I. THE CALL FROM GOD</vt:lpstr>
      <vt:lpstr>I. THE CALL FROM GOD</vt:lpstr>
      <vt:lpstr>I. THE CALL FROM GOD</vt:lpstr>
      <vt:lpstr>ii. The challenge from joshua</vt:lpstr>
      <vt:lpstr>ii. The challenge from joshua</vt:lpstr>
      <vt:lpstr>III. THE COMMITMENT FROM THE PEOPLE</vt:lpstr>
      <vt:lpstr>WHAT IS IT GOING TO TAKE TO GET YOU INTO CANAAN TODAY?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Victor Lalonde</dc:creator>
  <cp:lastModifiedBy>Victor Lalonde</cp:lastModifiedBy>
  <cp:revision>1</cp:revision>
  <dcterms:created xsi:type="dcterms:W3CDTF">2025-03-20T20:11:25Z</dcterms:created>
  <dcterms:modified xsi:type="dcterms:W3CDTF">2025-03-20T21:11:23Z</dcterms:modified>
</cp:coreProperties>
</file>