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22"/>
  </p:notesMasterIdLst>
  <p:sldIdLst>
    <p:sldId id="256" r:id="rId5"/>
    <p:sldId id="257" r:id="rId6"/>
    <p:sldId id="259" r:id="rId7"/>
    <p:sldId id="260" r:id="rId8"/>
    <p:sldId id="280" r:id="rId9"/>
    <p:sldId id="281" r:id="rId10"/>
    <p:sldId id="282" r:id="rId11"/>
    <p:sldId id="283" r:id="rId12"/>
    <p:sldId id="269" r:id="rId13"/>
    <p:sldId id="284" r:id="rId14"/>
    <p:sldId id="288" r:id="rId15"/>
    <p:sldId id="285" r:id="rId16"/>
    <p:sldId id="287" r:id="rId17"/>
    <p:sldId id="271" r:id="rId18"/>
    <p:sldId id="276" r:id="rId19"/>
    <p:sldId id="28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 custT="1"/>
      <dgm:spPr/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I. THERE IS A TIME FOR PREPARING (Isaiah 28:23,24)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/>
      <dgm:spPr/>
      <dgm:t>
        <a:bodyPr/>
        <a:lstStyle/>
        <a:p>
          <a:endParaRPr lang="en-US" dirty="0"/>
        </a:p>
      </dgm:t>
    </dgm:pt>
    <dgm:pt modelId="{1D8D043B-ED6C-4D87-99EB-973065CA73AF}">
      <dgm:prSet custT="1"/>
      <dgm:spPr/>
      <dgm:t>
        <a:bodyPr/>
        <a:lstStyle/>
        <a:p>
          <a:r>
            <a:rPr lang="en-US" sz="3600" b="1" dirty="0">
              <a:solidFill>
                <a:schemeClr val="accent1">
                  <a:lumMod val="75000"/>
                </a:schemeClr>
              </a:solidFill>
            </a:rPr>
            <a:t>II. THERE IS A TIME FOR PLANTING (Isaiah 28:25,26)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/>
      <dgm:spPr/>
      <dgm:t>
        <a:bodyPr/>
        <a:lstStyle/>
        <a:p>
          <a:endParaRPr lang="en-US" dirty="0"/>
        </a:p>
      </dgm:t>
    </dgm:pt>
    <dgm:pt modelId="{BE5FA27A-317D-4F26-926C-83F1C1586856}">
      <dgm:prSet custT="1"/>
      <dgm:spPr/>
      <dgm:t>
        <a:bodyPr/>
        <a:lstStyle/>
        <a:p>
          <a:r>
            <a:rPr lang="en-US" sz="3600" b="1" dirty="0"/>
            <a:t>III. THERE IS A TIME FOR PRODUCING (Isaiah 28:27,29)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3"/>
      <dgm:spPr/>
      <dgm:t>
        <a:bodyPr/>
        <a:lstStyle/>
        <a:p>
          <a:endParaRPr lang="en-US" dirty="0"/>
        </a:p>
      </dgm:t>
    </dgm:pt>
    <dgm:pt modelId="{184FF7DD-DF72-47D8-A634-D525722E7C83}" type="pres">
      <dgm:prSet presAssocID="{453117A8-C9A6-4207-89F0-BC2B63C5B1D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90B67F-FFD7-416D-A68E-8F8E48037EF1}" type="pres">
      <dgm:prSet presAssocID="{3DD23813-2A18-4EEF-8AD7-B9366B65A3F2}" presName="hierRoot1" presStyleCnt="0"/>
      <dgm:spPr/>
    </dgm:pt>
    <dgm:pt modelId="{49ACAC0F-40AA-49C6-8E1E-4E6851164F19}" type="pres">
      <dgm:prSet presAssocID="{3DD23813-2A18-4EEF-8AD7-B9366B65A3F2}" presName="composite" presStyleCnt="0"/>
      <dgm:spPr/>
    </dgm:pt>
    <dgm:pt modelId="{6B1D8E93-396D-4F26-8E49-D5B0A5A732B5}" type="pres">
      <dgm:prSet presAssocID="{3DD23813-2A18-4EEF-8AD7-B9366B65A3F2}" presName="background" presStyleLbl="node0" presStyleIdx="0" presStyleCnt="3"/>
      <dgm:spPr/>
    </dgm:pt>
    <dgm:pt modelId="{5E3DA565-CA95-4946-AF96-B953E22F8633}" type="pres">
      <dgm:prSet presAssocID="{3DD23813-2A18-4EEF-8AD7-B9366B65A3F2}" presName="text" presStyleLbl="fgAcc0" presStyleIdx="0" presStyleCnt="3" custScaleX="140784" custScaleY="210545">
        <dgm:presLayoutVars>
          <dgm:chPref val="3"/>
        </dgm:presLayoutVars>
      </dgm:prSet>
      <dgm:spPr/>
    </dgm:pt>
    <dgm:pt modelId="{96EE80C0-2248-4CE1-B228-13961AA75F0E}" type="pres">
      <dgm:prSet presAssocID="{3DD23813-2A18-4EEF-8AD7-B9366B65A3F2}" presName="hierChild2" presStyleCnt="0"/>
      <dgm:spPr/>
    </dgm:pt>
    <dgm:pt modelId="{4E4562F3-2A5C-4379-AE77-C4DE25C11BB8}" type="pres">
      <dgm:prSet presAssocID="{1D8D043B-ED6C-4D87-99EB-973065CA73AF}" presName="hierRoot1" presStyleCnt="0"/>
      <dgm:spPr/>
    </dgm:pt>
    <dgm:pt modelId="{0F84AC87-41E1-4844-97F6-ACA98374AE29}" type="pres">
      <dgm:prSet presAssocID="{1D8D043B-ED6C-4D87-99EB-973065CA73AF}" presName="composite" presStyleCnt="0"/>
      <dgm:spPr/>
    </dgm:pt>
    <dgm:pt modelId="{BD836CC0-3982-4697-A185-7942A6209C29}" type="pres">
      <dgm:prSet presAssocID="{1D8D043B-ED6C-4D87-99EB-973065CA73AF}" presName="background" presStyleLbl="node0" presStyleIdx="1" presStyleCnt="3"/>
      <dgm:spPr/>
    </dgm:pt>
    <dgm:pt modelId="{60E59D14-57D3-454A-BBB5-051FF7543DB9}" type="pres">
      <dgm:prSet presAssocID="{1D8D043B-ED6C-4D87-99EB-973065CA73AF}" presName="text" presStyleLbl="fgAcc0" presStyleIdx="1" presStyleCnt="3" custScaleX="142462" custScaleY="226140">
        <dgm:presLayoutVars>
          <dgm:chPref val="3"/>
        </dgm:presLayoutVars>
      </dgm:prSet>
      <dgm:spPr/>
    </dgm:pt>
    <dgm:pt modelId="{717EE694-7253-4017-A194-1DDBC1D94C9C}" type="pres">
      <dgm:prSet presAssocID="{1D8D043B-ED6C-4D87-99EB-973065CA73AF}" presName="hierChild2" presStyleCnt="0"/>
      <dgm:spPr/>
    </dgm:pt>
    <dgm:pt modelId="{1B8E0D27-5D67-47BD-8160-BDE7B39178D8}" type="pres">
      <dgm:prSet presAssocID="{BE5FA27A-317D-4F26-926C-83F1C1586856}" presName="hierRoot1" presStyleCnt="0"/>
      <dgm:spPr/>
    </dgm:pt>
    <dgm:pt modelId="{86594BC6-9A7C-435F-9635-A882D5ED368F}" type="pres">
      <dgm:prSet presAssocID="{BE5FA27A-317D-4F26-926C-83F1C1586856}" presName="composite" presStyleCnt="0"/>
      <dgm:spPr/>
    </dgm:pt>
    <dgm:pt modelId="{C9C06246-3EEF-410A-8A3A-068ED9DFF62C}" type="pres">
      <dgm:prSet presAssocID="{BE5FA27A-317D-4F26-926C-83F1C1586856}" presName="background" presStyleLbl="node0" presStyleIdx="2" presStyleCnt="3"/>
      <dgm:spPr/>
    </dgm:pt>
    <dgm:pt modelId="{F4663275-D72E-4CA6-AD10-16007F3E3B69}" type="pres">
      <dgm:prSet presAssocID="{BE5FA27A-317D-4F26-926C-83F1C1586856}" presName="text" presStyleLbl="fgAcc0" presStyleIdx="2" presStyleCnt="3" custScaleX="144023" custScaleY="229428">
        <dgm:presLayoutVars>
          <dgm:chPref val="3"/>
        </dgm:presLayoutVars>
      </dgm:prSet>
      <dgm:spPr/>
    </dgm:pt>
    <dgm:pt modelId="{382B49CD-52D9-4E26-B70A-3FC0A3B2F748}" type="pres">
      <dgm:prSet presAssocID="{BE5FA27A-317D-4F26-926C-83F1C1586856}" presName="hierChild2" presStyleCnt="0"/>
      <dgm:spPr/>
    </dgm:pt>
  </dgm:ptLst>
  <dgm:cxnLst>
    <dgm:cxn modelId="{308D8E13-B67F-4BA3-A982-9B4BD4ADBF8D}" type="presOf" srcId="{BE5FA27A-317D-4F26-926C-83F1C1586856}" destId="{F4663275-D72E-4CA6-AD10-16007F3E3B69}" srcOrd="0" destOrd="0" presId="urn:microsoft.com/office/officeart/2005/8/layout/hierarchy1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FA856C44-E9A6-4127-AF79-67DBF18EA53B}" type="presOf" srcId="{3DD23813-2A18-4EEF-8AD7-B9366B65A3F2}" destId="{5E3DA565-CA95-4946-AF96-B953E22F8633}" srcOrd="0" destOrd="0" presId="urn:microsoft.com/office/officeart/2005/8/layout/hierarchy1"/>
    <dgm:cxn modelId="{6B33627E-C5EC-4FD3-A4F0-ED39100EEDB4}" type="presOf" srcId="{453117A8-C9A6-4207-89F0-BC2B63C5B1D4}" destId="{184FF7DD-DF72-47D8-A634-D525722E7C83}" srcOrd="0" destOrd="0" presId="urn:microsoft.com/office/officeart/2005/8/layout/hierarchy1"/>
    <dgm:cxn modelId="{3F8995C1-B7EA-4576-97FC-3EF7EF14FF4F}" type="presOf" srcId="{1D8D043B-ED6C-4D87-99EB-973065CA73AF}" destId="{60E59D14-57D3-454A-BBB5-051FF7543DB9}" srcOrd="0" destOrd="0" presId="urn:microsoft.com/office/officeart/2005/8/layout/hierarchy1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6BA7E0F7-5E7C-465F-A53E-BE24CA00BB58}" srcId="{453117A8-C9A6-4207-89F0-BC2B63C5B1D4}" destId="{BE5FA27A-317D-4F26-926C-83F1C1586856}" srcOrd="2" destOrd="0" parTransId="{1F279F5A-D79F-4593-9496-FB9B66078C6E}" sibTransId="{B03D2FA8-2150-4C77-B7F1-B9458587ED64}"/>
    <dgm:cxn modelId="{41123B91-0A22-4A4F-A9AF-8AC44B039FDA}" type="presParOf" srcId="{184FF7DD-DF72-47D8-A634-D525722E7C83}" destId="{F790B67F-FFD7-416D-A68E-8F8E48037EF1}" srcOrd="0" destOrd="0" presId="urn:microsoft.com/office/officeart/2005/8/layout/hierarchy1"/>
    <dgm:cxn modelId="{0BBACE7F-ED63-4CFC-A264-172CF2B6834B}" type="presParOf" srcId="{F790B67F-FFD7-416D-A68E-8F8E48037EF1}" destId="{49ACAC0F-40AA-49C6-8E1E-4E6851164F19}" srcOrd="0" destOrd="0" presId="urn:microsoft.com/office/officeart/2005/8/layout/hierarchy1"/>
    <dgm:cxn modelId="{753D06B5-C334-4C30-A152-835B014B4123}" type="presParOf" srcId="{49ACAC0F-40AA-49C6-8E1E-4E6851164F19}" destId="{6B1D8E93-396D-4F26-8E49-D5B0A5A732B5}" srcOrd="0" destOrd="0" presId="urn:microsoft.com/office/officeart/2005/8/layout/hierarchy1"/>
    <dgm:cxn modelId="{8A3C1CD9-1154-4893-8401-7B95B8ED5D9A}" type="presParOf" srcId="{49ACAC0F-40AA-49C6-8E1E-4E6851164F19}" destId="{5E3DA565-CA95-4946-AF96-B953E22F8633}" srcOrd="1" destOrd="0" presId="urn:microsoft.com/office/officeart/2005/8/layout/hierarchy1"/>
    <dgm:cxn modelId="{0BB25D07-5F58-4BFB-8C57-F73F317263B1}" type="presParOf" srcId="{F790B67F-FFD7-416D-A68E-8F8E48037EF1}" destId="{96EE80C0-2248-4CE1-B228-13961AA75F0E}" srcOrd="1" destOrd="0" presId="urn:microsoft.com/office/officeart/2005/8/layout/hierarchy1"/>
    <dgm:cxn modelId="{890D2DDD-5696-4006-84F6-04419BCEE039}" type="presParOf" srcId="{184FF7DD-DF72-47D8-A634-D525722E7C83}" destId="{4E4562F3-2A5C-4379-AE77-C4DE25C11BB8}" srcOrd="1" destOrd="0" presId="urn:microsoft.com/office/officeart/2005/8/layout/hierarchy1"/>
    <dgm:cxn modelId="{18092D72-EFA1-4240-89B9-CD15396C6D77}" type="presParOf" srcId="{4E4562F3-2A5C-4379-AE77-C4DE25C11BB8}" destId="{0F84AC87-41E1-4844-97F6-ACA98374AE29}" srcOrd="0" destOrd="0" presId="urn:microsoft.com/office/officeart/2005/8/layout/hierarchy1"/>
    <dgm:cxn modelId="{804C9E31-15E5-4BE9-B026-AB1B4FBF65D7}" type="presParOf" srcId="{0F84AC87-41E1-4844-97F6-ACA98374AE29}" destId="{BD836CC0-3982-4697-A185-7942A6209C29}" srcOrd="0" destOrd="0" presId="urn:microsoft.com/office/officeart/2005/8/layout/hierarchy1"/>
    <dgm:cxn modelId="{C82F93FB-D3C8-4D6C-A268-3AB882C3ABC1}" type="presParOf" srcId="{0F84AC87-41E1-4844-97F6-ACA98374AE29}" destId="{60E59D14-57D3-454A-BBB5-051FF7543DB9}" srcOrd="1" destOrd="0" presId="urn:microsoft.com/office/officeart/2005/8/layout/hierarchy1"/>
    <dgm:cxn modelId="{28B287ED-B4D7-4C52-B615-D602D284559E}" type="presParOf" srcId="{4E4562F3-2A5C-4379-AE77-C4DE25C11BB8}" destId="{717EE694-7253-4017-A194-1DDBC1D94C9C}" srcOrd="1" destOrd="0" presId="urn:microsoft.com/office/officeart/2005/8/layout/hierarchy1"/>
    <dgm:cxn modelId="{57287B05-3D99-4387-BB5B-1F78CCC09B7C}" type="presParOf" srcId="{184FF7DD-DF72-47D8-A634-D525722E7C83}" destId="{1B8E0D27-5D67-47BD-8160-BDE7B39178D8}" srcOrd="2" destOrd="0" presId="urn:microsoft.com/office/officeart/2005/8/layout/hierarchy1"/>
    <dgm:cxn modelId="{623A33FD-0207-4CE1-BFBF-24B2EBB69627}" type="presParOf" srcId="{1B8E0D27-5D67-47BD-8160-BDE7B39178D8}" destId="{86594BC6-9A7C-435F-9635-A882D5ED368F}" srcOrd="0" destOrd="0" presId="urn:microsoft.com/office/officeart/2005/8/layout/hierarchy1"/>
    <dgm:cxn modelId="{C5ED55B0-B467-4F77-A2C5-A78AA68561B7}" type="presParOf" srcId="{86594BC6-9A7C-435F-9635-A882D5ED368F}" destId="{C9C06246-3EEF-410A-8A3A-068ED9DFF62C}" srcOrd="0" destOrd="0" presId="urn:microsoft.com/office/officeart/2005/8/layout/hierarchy1"/>
    <dgm:cxn modelId="{47F48050-C93A-4DC1-8D61-AE112FCE4D3C}" type="presParOf" srcId="{86594BC6-9A7C-435F-9635-A882D5ED368F}" destId="{F4663275-D72E-4CA6-AD10-16007F3E3B69}" srcOrd="1" destOrd="0" presId="urn:microsoft.com/office/officeart/2005/8/layout/hierarchy1"/>
    <dgm:cxn modelId="{ACB086AE-04DD-45D1-9F90-18D2EEC785CC}" type="presParOf" srcId="{1B8E0D27-5D67-47BD-8160-BDE7B39178D8}" destId="{382B49CD-52D9-4E26-B70A-3FC0A3B2F74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D8E93-396D-4F26-8E49-D5B0A5A732B5}">
      <dsp:nvSpPr>
        <dsp:cNvPr id="0" name=""/>
        <dsp:cNvSpPr/>
      </dsp:nvSpPr>
      <dsp:spPr>
        <a:xfrm>
          <a:off x="3336" y="207772"/>
          <a:ext cx="3047324" cy="2893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DA565-CA95-4946-AF96-B953E22F8633}">
      <dsp:nvSpPr>
        <dsp:cNvPr id="0" name=""/>
        <dsp:cNvSpPr/>
      </dsp:nvSpPr>
      <dsp:spPr>
        <a:xfrm>
          <a:off x="243840" y="436251"/>
          <a:ext cx="3047324" cy="2893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I. THERE IS A TIME FOR PREPARING (Isaiah 28:23,24)</a:t>
          </a:r>
        </a:p>
      </dsp:txBody>
      <dsp:txXfrm>
        <a:off x="328600" y="521011"/>
        <a:ext cx="2877804" cy="2724383"/>
      </dsp:txXfrm>
    </dsp:sp>
    <dsp:sp modelId="{BD836CC0-3982-4697-A185-7942A6209C29}">
      <dsp:nvSpPr>
        <dsp:cNvPr id="0" name=""/>
        <dsp:cNvSpPr/>
      </dsp:nvSpPr>
      <dsp:spPr>
        <a:xfrm>
          <a:off x="3531669" y="207772"/>
          <a:ext cx="3083645" cy="3108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59D14-57D3-454A-BBB5-051FF7543DB9}">
      <dsp:nvSpPr>
        <dsp:cNvPr id="0" name=""/>
        <dsp:cNvSpPr/>
      </dsp:nvSpPr>
      <dsp:spPr>
        <a:xfrm>
          <a:off x="3772173" y="436251"/>
          <a:ext cx="3083645" cy="3108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1">
                  <a:lumMod val="75000"/>
                </a:schemeClr>
              </a:solidFill>
            </a:rPr>
            <a:t>II. THERE IS A TIME FOR PLANTING (Isaiah 28:25,26)</a:t>
          </a:r>
        </a:p>
      </dsp:txBody>
      <dsp:txXfrm>
        <a:off x="3862490" y="526568"/>
        <a:ext cx="2903011" cy="2927619"/>
      </dsp:txXfrm>
    </dsp:sp>
    <dsp:sp modelId="{C9C06246-3EEF-410A-8A3A-068ED9DFF62C}">
      <dsp:nvSpPr>
        <dsp:cNvPr id="0" name=""/>
        <dsp:cNvSpPr/>
      </dsp:nvSpPr>
      <dsp:spPr>
        <a:xfrm>
          <a:off x="7096322" y="207772"/>
          <a:ext cx="3117433" cy="31534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63275-D72E-4CA6-AD10-16007F3E3B69}">
      <dsp:nvSpPr>
        <dsp:cNvPr id="0" name=""/>
        <dsp:cNvSpPr/>
      </dsp:nvSpPr>
      <dsp:spPr>
        <a:xfrm>
          <a:off x="7336827" y="436251"/>
          <a:ext cx="3117433" cy="31534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III. THERE IS A TIME FOR PRODUCING (Isaiah 28:27,29)</a:t>
          </a:r>
        </a:p>
      </dsp:txBody>
      <dsp:txXfrm>
        <a:off x="7428133" y="527557"/>
        <a:ext cx="2934821" cy="2970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10/19/2019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10/19/2019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Autofit/>
          </a:bodyPr>
          <a:lstStyle/>
          <a:p>
            <a:r>
              <a:rPr lang="en-CA" sz="4800" dirty="0">
                <a:solidFill>
                  <a:schemeClr val="tx1"/>
                </a:solidFill>
              </a:rPr>
              <a:t>CONSIDER THE FARMER</a:t>
            </a:r>
            <a:br>
              <a:rPr lang="en-CA" sz="4800" dirty="0">
                <a:solidFill>
                  <a:schemeClr val="tx1"/>
                </a:solidFill>
              </a:rPr>
            </a:br>
            <a:r>
              <a:rPr lang="en-CA" sz="4800" dirty="0">
                <a:solidFill>
                  <a:schemeClr val="tx1"/>
                </a:solidFill>
              </a:rPr>
              <a:t>Part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>
            <a:noAutofit/>
          </a:bodyPr>
          <a:lstStyle/>
          <a:p>
            <a:r>
              <a:rPr lang="en-CA" sz="4000" b="1" dirty="0">
                <a:solidFill>
                  <a:schemeClr val="tx1"/>
                </a:solidFill>
              </a:rPr>
              <a:t>Text: Isaiah 28:23-29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553" y="893398"/>
            <a:ext cx="6019601" cy="3187208"/>
          </a:xfrm>
        </p:spPr>
        <p:txBody>
          <a:bodyPr>
            <a:normAutofit/>
          </a:bodyPr>
          <a:lstStyle/>
          <a:p>
            <a:r>
              <a:rPr lang="en-US" dirty="0"/>
              <a:t>B. Selecting the correct implement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F4E27-01E8-4DF4-9075-CF7FCBB91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15127"/>
            <a:ext cx="4484850" cy="362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8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553" y="893398"/>
            <a:ext cx="6019601" cy="3187208"/>
          </a:xfrm>
        </p:spPr>
        <p:txBody>
          <a:bodyPr>
            <a:normAutofit/>
          </a:bodyPr>
          <a:lstStyle/>
          <a:p>
            <a:r>
              <a:rPr lang="en-US" dirty="0"/>
              <a:t>B. Selecting the correct implement</a:t>
            </a:r>
            <a:endParaRPr lang="en-CA" dirty="0"/>
          </a:p>
        </p:txBody>
      </p:sp>
      <p:pic>
        <p:nvPicPr>
          <p:cNvPr id="4" name="Picture 3" descr="A construction site&#10;&#10;Description automatically generated">
            <a:extLst>
              <a:ext uri="{FF2B5EF4-FFF2-40B4-BE49-F238E27FC236}">
                <a16:creationId xmlns:a16="http://schemas.microsoft.com/office/drawing/2014/main" id="{E71D95BD-AD84-4487-B66E-71BC50D39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590550"/>
            <a:ext cx="4433813" cy="5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74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553" y="893398"/>
            <a:ext cx="6019601" cy="3187208"/>
          </a:xfrm>
        </p:spPr>
        <p:txBody>
          <a:bodyPr>
            <a:normAutofit/>
          </a:bodyPr>
          <a:lstStyle/>
          <a:p>
            <a:r>
              <a:rPr lang="en-US" dirty="0"/>
              <a:t>B. Selecting the correct implement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B2AAF-98BB-44EF-B74C-826261D5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240792"/>
            <a:ext cx="4442524" cy="3331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3FF74-51EE-4031-BCC3-48EC73268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43" y="3582237"/>
            <a:ext cx="4046957" cy="30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7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553" y="893398"/>
            <a:ext cx="6019601" cy="3187208"/>
          </a:xfrm>
        </p:spPr>
        <p:txBody>
          <a:bodyPr>
            <a:normAutofit/>
          </a:bodyPr>
          <a:lstStyle/>
          <a:p>
            <a:r>
              <a:rPr lang="en-US" dirty="0"/>
              <a:t>B. Selecting the correct implement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7BA16-3702-486B-9723-886433774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6" y="1769341"/>
            <a:ext cx="4421492" cy="287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83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B. Selecting the correct implement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F3BD0E-5A89-4425-A15E-FBBBEF97451C}"/>
              </a:ext>
            </a:extLst>
          </p:cNvPr>
          <p:cNvSpPr/>
          <p:nvPr/>
        </p:nvSpPr>
        <p:spPr>
          <a:xfrm>
            <a:off x="238760" y="256540"/>
            <a:ext cx="117043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i="1" dirty="0"/>
          </a:p>
          <a:p>
            <a:r>
              <a:rPr lang="en-US" sz="4000" i="1" dirty="0"/>
              <a:t>“His God instructs him and teaches him the right way.”</a:t>
            </a:r>
          </a:p>
          <a:p>
            <a:r>
              <a:rPr lang="en-CA" sz="4000" i="1" dirty="0"/>
              <a:t>	</a:t>
            </a:r>
          </a:p>
          <a:p>
            <a:r>
              <a:rPr lang="en-CA" sz="4000" i="1" dirty="0"/>
              <a:t>																		Isaiah 28:26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174685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C. Selecting the correct time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866140" y="425879"/>
            <a:ext cx="105843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/>
              <a:t>“But when the time had fully come, God sent his Son . . .”</a:t>
            </a:r>
          </a:p>
          <a:p>
            <a:r>
              <a:rPr lang="en-CA" sz="3600" i="1" dirty="0"/>
              <a:t>													Galatians 4:4</a:t>
            </a:r>
          </a:p>
          <a:p>
            <a:endParaRPr lang="en-CA" sz="3600" i="1" dirty="0"/>
          </a:p>
          <a:p>
            <a:r>
              <a:rPr lang="en-US" sz="3600" i="1" dirty="0"/>
              <a:t>“You see, at just the right time, when we were still powerless, Christ died for the ungodly.”</a:t>
            </a:r>
          </a:p>
          <a:p>
            <a:r>
              <a:rPr lang="en-CA" sz="3600" i="1" dirty="0"/>
              <a:t>													Romans 5:6</a:t>
            </a:r>
            <a:endParaRPr lang="en-CA" sz="3600" dirty="0"/>
          </a:p>
          <a:p>
            <a:endParaRPr lang="en-CA" sz="40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0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C. Selecting the correct time</a:t>
            </a:r>
            <a:endParaRPr lang="en-CA" sz="6600" dirty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866140" y="425879"/>
            <a:ext cx="105843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/>
              <a:t>“There is a time for everything, and a season for every activity under heaven . . .</a:t>
            </a:r>
          </a:p>
          <a:p>
            <a:r>
              <a:rPr lang="en-US" sz="3600" i="1" dirty="0"/>
              <a:t>11. He has made everything beautiful in his time . . .</a:t>
            </a:r>
          </a:p>
          <a:p>
            <a:endParaRPr lang="en-CA" sz="3600" i="1" dirty="0"/>
          </a:p>
          <a:p>
            <a:r>
              <a:rPr lang="en-CA" sz="3600" i="1" dirty="0"/>
              <a:t>															Ecclesiastes 3:1, 11</a:t>
            </a:r>
            <a:endParaRPr lang="en-CA" sz="36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4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9B6E94F0-1AEB-4148-9987-8A99CF4280BA}"/>
              </a:ext>
            </a:extLst>
          </p:cNvPr>
          <p:cNvSpPr/>
          <p:nvPr/>
        </p:nvSpPr>
        <p:spPr>
          <a:xfrm>
            <a:off x="0" y="4007259"/>
            <a:ext cx="11704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	</a:t>
            </a:r>
            <a:r>
              <a:rPr lang="en-US" sz="4000" dirty="0"/>
              <a:t>There is not only a time for preparing and planting but also a time producing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CA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D5A45-4E87-481D-B4FC-FFE28866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444" y="415854"/>
            <a:ext cx="4746032" cy="31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</a:rPr>
              <a:t>CONSIDER THE FARMER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971886"/>
              </p:ext>
            </p:extLst>
          </p:nvPr>
        </p:nvGraphicFramePr>
        <p:xfrm>
          <a:off x="867201" y="2298530"/>
          <a:ext cx="10457597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17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7818327-9D44-4214-BEC7-F7463A8BD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3756" b="11658"/>
          <a:stretch/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6B7D9-8894-4E5C-8DCF-35BECF8D3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>
            <a:normAutofit/>
          </a:bodyPr>
          <a:lstStyle/>
          <a:p>
            <a:r>
              <a:rPr lang="en-US" dirty="0"/>
              <a:t>II. A Time for PLANTING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/>
          <a:p>
            <a:r>
              <a:rPr lang="en-CA" b="1" dirty="0"/>
              <a:t>Text: Isaiah 28:23-29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77" y="857675"/>
            <a:ext cx="3930554" cy="3622844"/>
          </a:xfrm>
        </p:spPr>
        <p:txBody>
          <a:bodyPr>
            <a:normAutofit/>
          </a:bodyPr>
          <a:lstStyle/>
          <a:p>
            <a:r>
              <a:rPr lang="en-US" sz="5000" dirty="0"/>
              <a:t>A. Selecting the right seed</a:t>
            </a:r>
            <a:endParaRPr lang="en-CA" sz="5000" dirty="0"/>
          </a:p>
        </p:txBody>
      </p:sp>
      <p:pic>
        <p:nvPicPr>
          <p:cNvPr id="5" name="Picture 4" descr="Caraway Seed">
            <a:extLst>
              <a:ext uri="{FF2B5EF4-FFF2-40B4-BE49-F238E27FC236}">
                <a16:creationId xmlns:a16="http://schemas.microsoft.com/office/drawing/2014/main" id="{ED5A786A-E5EC-47CA-A23E-437CCDA91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8" y="509621"/>
            <a:ext cx="6113681" cy="611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77" y="857675"/>
            <a:ext cx="3930554" cy="3622844"/>
          </a:xfrm>
        </p:spPr>
        <p:txBody>
          <a:bodyPr>
            <a:normAutofit/>
          </a:bodyPr>
          <a:lstStyle/>
          <a:p>
            <a:r>
              <a:rPr lang="en-US" sz="5000" dirty="0"/>
              <a:t>A. Selecting the right seed</a:t>
            </a:r>
            <a:endParaRPr lang="en-CA" sz="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DA65-7998-4F46-A523-B83D255C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76" y="698202"/>
            <a:ext cx="7228027" cy="54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77" y="857675"/>
            <a:ext cx="3930554" cy="3622844"/>
          </a:xfrm>
        </p:spPr>
        <p:txBody>
          <a:bodyPr>
            <a:normAutofit/>
          </a:bodyPr>
          <a:lstStyle/>
          <a:p>
            <a:r>
              <a:rPr lang="en-US" sz="5000" dirty="0"/>
              <a:t>A. Selecting the right seed</a:t>
            </a:r>
            <a:endParaRPr lang="en-CA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E9215-50F5-4EED-9D2F-3651BB46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0" y="857675"/>
            <a:ext cx="7370585" cy="48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77" y="857675"/>
            <a:ext cx="3930554" cy="3622844"/>
          </a:xfrm>
        </p:spPr>
        <p:txBody>
          <a:bodyPr>
            <a:normAutofit/>
          </a:bodyPr>
          <a:lstStyle/>
          <a:p>
            <a:r>
              <a:rPr lang="en-US" sz="5000" dirty="0"/>
              <a:t>A. Selecting the right seed</a:t>
            </a:r>
            <a:endParaRPr lang="en-CA" sz="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447D5-8611-44BC-8B97-F08211A5D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654540"/>
            <a:ext cx="7272249" cy="55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77" y="857675"/>
            <a:ext cx="3930554" cy="3622844"/>
          </a:xfrm>
        </p:spPr>
        <p:txBody>
          <a:bodyPr>
            <a:normAutofit/>
          </a:bodyPr>
          <a:lstStyle/>
          <a:p>
            <a:r>
              <a:rPr lang="en-US" sz="5000" dirty="0"/>
              <a:t>A. Selecting the right seed</a:t>
            </a:r>
            <a:endParaRPr lang="en-CA" sz="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19EDA-4418-4C2D-A590-8CF665FAD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611806"/>
            <a:ext cx="7272249" cy="53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3553" y="893398"/>
            <a:ext cx="6019601" cy="3187208"/>
          </a:xfrm>
        </p:spPr>
        <p:txBody>
          <a:bodyPr>
            <a:normAutofit/>
          </a:bodyPr>
          <a:lstStyle/>
          <a:p>
            <a:r>
              <a:rPr lang="en-US" dirty="0"/>
              <a:t>B. Selecting the correct implement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7C98F-14EB-47DB-A668-4DAAFCE1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09750"/>
            <a:ext cx="4413696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42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Microsoft Office PowerPoint</Application>
  <PresentationFormat>Widescreen</PresentationFormat>
  <Paragraphs>35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Corbel</vt:lpstr>
      <vt:lpstr>Times New Roman</vt:lpstr>
      <vt:lpstr>Basis</vt:lpstr>
      <vt:lpstr>CONSIDER THE FARMER Part II</vt:lpstr>
      <vt:lpstr>CONSIDER THE FARMER</vt:lpstr>
      <vt:lpstr>II. A Time for PLANTING</vt:lpstr>
      <vt:lpstr>A. Selecting the right seed</vt:lpstr>
      <vt:lpstr>A. Selecting the right seed</vt:lpstr>
      <vt:lpstr>A. Selecting the right seed</vt:lpstr>
      <vt:lpstr>A. Selecting the right seed</vt:lpstr>
      <vt:lpstr>A. Selecting the right seed</vt:lpstr>
      <vt:lpstr>B. Selecting the correct implement</vt:lpstr>
      <vt:lpstr>B. Selecting the correct implement</vt:lpstr>
      <vt:lpstr>B. Selecting the correct implement</vt:lpstr>
      <vt:lpstr>B. Selecting the correct implement</vt:lpstr>
      <vt:lpstr>B. Selecting the correct implement</vt:lpstr>
      <vt:lpstr>B. Selecting the correct implement</vt:lpstr>
      <vt:lpstr>C. Selecting the correct time</vt:lpstr>
      <vt:lpstr>C. Selecting the correct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2019-10-13T02:13:12Z</dcterms:created>
  <dcterms:modified xsi:type="dcterms:W3CDTF">2019-10-20T03:49:33Z</dcterms:modified>
</cp:coreProperties>
</file>