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4" r:id="rId4"/>
  </p:sldMasterIdLst>
  <p:notesMasterIdLst>
    <p:notesMasterId r:id="rId16"/>
  </p:notesMasterIdLst>
  <p:sldIdLst>
    <p:sldId id="256" r:id="rId5"/>
    <p:sldId id="257" r:id="rId6"/>
    <p:sldId id="259" r:id="rId7"/>
    <p:sldId id="260" r:id="rId8"/>
    <p:sldId id="289" r:id="rId9"/>
    <p:sldId id="269" r:id="rId10"/>
    <p:sldId id="276" r:id="rId11"/>
    <p:sldId id="290" r:id="rId12"/>
    <p:sldId id="291" r:id="rId13"/>
    <p:sldId id="292" r:id="rId14"/>
    <p:sldId id="29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 custT="1"/>
      <dgm:spPr/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I. THERE IS A TIME FOR PREPARING (Isaiah 28:23,24)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/>
      <dgm:spPr/>
      <dgm:t>
        <a:bodyPr/>
        <a:lstStyle/>
        <a:p>
          <a:endParaRPr lang="en-US" dirty="0"/>
        </a:p>
      </dgm:t>
    </dgm:pt>
    <dgm:pt modelId="{1D8D043B-ED6C-4D87-99EB-973065CA73AF}">
      <dgm:prSet custT="1"/>
      <dgm:spPr/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II. THERE IS A TIME FOR PLANTING (Isaiah 28:25,26)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/>
      <dgm:spPr/>
      <dgm:t>
        <a:bodyPr/>
        <a:lstStyle/>
        <a:p>
          <a:endParaRPr lang="en-US" dirty="0"/>
        </a:p>
      </dgm:t>
    </dgm:pt>
    <dgm:pt modelId="{BE5FA27A-317D-4F26-926C-83F1C1586856}">
      <dgm:prSet custT="1"/>
      <dgm:spPr/>
      <dgm:t>
        <a:bodyPr/>
        <a:lstStyle/>
        <a:p>
          <a:r>
            <a:rPr lang="en-US" sz="3600" b="1" dirty="0">
              <a:solidFill>
                <a:schemeClr val="accent1"/>
              </a:solidFill>
            </a:rPr>
            <a:t>III. THERE IS A TIME FOR PRODUCING (Isaiah 28:27,29)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3"/>
      <dgm:spPr/>
      <dgm:t>
        <a:bodyPr/>
        <a:lstStyle/>
        <a:p>
          <a:endParaRPr lang="en-US" dirty="0"/>
        </a:p>
      </dgm:t>
    </dgm:pt>
    <dgm:pt modelId="{184FF7DD-DF72-47D8-A634-D525722E7C83}" type="pres">
      <dgm:prSet presAssocID="{453117A8-C9A6-4207-89F0-BC2B63C5B1D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90B67F-FFD7-416D-A68E-8F8E48037EF1}" type="pres">
      <dgm:prSet presAssocID="{3DD23813-2A18-4EEF-8AD7-B9366B65A3F2}" presName="hierRoot1" presStyleCnt="0"/>
      <dgm:spPr/>
    </dgm:pt>
    <dgm:pt modelId="{49ACAC0F-40AA-49C6-8E1E-4E6851164F19}" type="pres">
      <dgm:prSet presAssocID="{3DD23813-2A18-4EEF-8AD7-B9366B65A3F2}" presName="composite" presStyleCnt="0"/>
      <dgm:spPr/>
    </dgm:pt>
    <dgm:pt modelId="{6B1D8E93-396D-4F26-8E49-D5B0A5A732B5}" type="pres">
      <dgm:prSet presAssocID="{3DD23813-2A18-4EEF-8AD7-B9366B65A3F2}" presName="background" presStyleLbl="node0" presStyleIdx="0" presStyleCnt="3"/>
      <dgm:spPr/>
    </dgm:pt>
    <dgm:pt modelId="{5E3DA565-CA95-4946-AF96-B953E22F8633}" type="pres">
      <dgm:prSet presAssocID="{3DD23813-2A18-4EEF-8AD7-B9366B65A3F2}" presName="text" presStyleLbl="fgAcc0" presStyleIdx="0" presStyleCnt="3" custScaleX="140784" custScaleY="210545">
        <dgm:presLayoutVars>
          <dgm:chPref val="3"/>
        </dgm:presLayoutVars>
      </dgm:prSet>
      <dgm:spPr/>
    </dgm:pt>
    <dgm:pt modelId="{96EE80C0-2248-4CE1-B228-13961AA75F0E}" type="pres">
      <dgm:prSet presAssocID="{3DD23813-2A18-4EEF-8AD7-B9366B65A3F2}" presName="hierChild2" presStyleCnt="0"/>
      <dgm:spPr/>
    </dgm:pt>
    <dgm:pt modelId="{4E4562F3-2A5C-4379-AE77-C4DE25C11BB8}" type="pres">
      <dgm:prSet presAssocID="{1D8D043B-ED6C-4D87-99EB-973065CA73AF}" presName="hierRoot1" presStyleCnt="0"/>
      <dgm:spPr/>
    </dgm:pt>
    <dgm:pt modelId="{0F84AC87-41E1-4844-97F6-ACA98374AE29}" type="pres">
      <dgm:prSet presAssocID="{1D8D043B-ED6C-4D87-99EB-973065CA73AF}" presName="composite" presStyleCnt="0"/>
      <dgm:spPr/>
    </dgm:pt>
    <dgm:pt modelId="{BD836CC0-3982-4697-A185-7942A6209C29}" type="pres">
      <dgm:prSet presAssocID="{1D8D043B-ED6C-4D87-99EB-973065CA73AF}" presName="background" presStyleLbl="node0" presStyleIdx="1" presStyleCnt="3"/>
      <dgm:spPr/>
    </dgm:pt>
    <dgm:pt modelId="{60E59D14-57D3-454A-BBB5-051FF7543DB9}" type="pres">
      <dgm:prSet presAssocID="{1D8D043B-ED6C-4D87-99EB-973065CA73AF}" presName="text" presStyleLbl="fgAcc0" presStyleIdx="1" presStyleCnt="3" custScaleX="142462" custScaleY="226140">
        <dgm:presLayoutVars>
          <dgm:chPref val="3"/>
        </dgm:presLayoutVars>
      </dgm:prSet>
      <dgm:spPr/>
    </dgm:pt>
    <dgm:pt modelId="{717EE694-7253-4017-A194-1DDBC1D94C9C}" type="pres">
      <dgm:prSet presAssocID="{1D8D043B-ED6C-4D87-99EB-973065CA73AF}" presName="hierChild2" presStyleCnt="0"/>
      <dgm:spPr/>
    </dgm:pt>
    <dgm:pt modelId="{1B8E0D27-5D67-47BD-8160-BDE7B39178D8}" type="pres">
      <dgm:prSet presAssocID="{BE5FA27A-317D-4F26-926C-83F1C1586856}" presName="hierRoot1" presStyleCnt="0"/>
      <dgm:spPr/>
    </dgm:pt>
    <dgm:pt modelId="{86594BC6-9A7C-435F-9635-A882D5ED368F}" type="pres">
      <dgm:prSet presAssocID="{BE5FA27A-317D-4F26-926C-83F1C1586856}" presName="composite" presStyleCnt="0"/>
      <dgm:spPr/>
    </dgm:pt>
    <dgm:pt modelId="{C9C06246-3EEF-410A-8A3A-068ED9DFF62C}" type="pres">
      <dgm:prSet presAssocID="{BE5FA27A-317D-4F26-926C-83F1C1586856}" presName="background" presStyleLbl="node0" presStyleIdx="2" presStyleCnt="3"/>
      <dgm:spPr/>
    </dgm:pt>
    <dgm:pt modelId="{F4663275-D72E-4CA6-AD10-16007F3E3B69}" type="pres">
      <dgm:prSet presAssocID="{BE5FA27A-317D-4F26-926C-83F1C1586856}" presName="text" presStyleLbl="fgAcc0" presStyleIdx="2" presStyleCnt="3" custScaleX="144023" custScaleY="229428">
        <dgm:presLayoutVars>
          <dgm:chPref val="3"/>
        </dgm:presLayoutVars>
      </dgm:prSet>
      <dgm:spPr/>
    </dgm:pt>
    <dgm:pt modelId="{382B49CD-52D9-4E26-B70A-3FC0A3B2F748}" type="pres">
      <dgm:prSet presAssocID="{BE5FA27A-317D-4F26-926C-83F1C1586856}" presName="hierChild2" presStyleCnt="0"/>
      <dgm:spPr/>
    </dgm:pt>
  </dgm:ptLst>
  <dgm:cxnLst>
    <dgm:cxn modelId="{308D8E13-B67F-4BA3-A982-9B4BD4ADBF8D}" type="presOf" srcId="{BE5FA27A-317D-4F26-926C-83F1C1586856}" destId="{F4663275-D72E-4CA6-AD10-16007F3E3B69}" srcOrd="0" destOrd="0" presId="urn:microsoft.com/office/officeart/2005/8/layout/hierarchy1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FA856C44-E9A6-4127-AF79-67DBF18EA53B}" type="presOf" srcId="{3DD23813-2A18-4EEF-8AD7-B9366B65A3F2}" destId="{5E3DA565-CA95-4946-AF96-B953E22F8633}" srcOrd="0" destOrd="0" presId="urn:microsoft.com/office/officeart/2005/8/layout/hierarchy1"/>
    <dgm:cxn modelId="{6B33627E-C5EC-4FD3-A4F0-ED39100EEDB4}" type="presOf" srcId="{453117A8-C9A6-4207-89F0-BC2B63C5B1D4}" destId="{184FF7DD-DF72-47D8-A634-D525722E7C83}" srcOrd="0" destOrd="0" presId="urn:microsoft.com/office/officeart/2005/8/layout/hierarchy1"/>
    <dgm:cxn modelId="{3F8995C1-B7EA-4576-97FC-3EF7EF14FF4F}" type="presOf" srcId="{1D8D043B-ED6C-4D87-99EB-973065CA73AF}" destId="{60E59D14-57D3-454A-BBB5-051FF7543DB9}" srcOrd="0" destOrd="0" presId="urn:microsoft.com/office/officeart/2005/8/layout/hierarchy1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6BA7E0F7-5E7C-465F-A53E-BE24CA00BB58}" srcId="{453117A8-C9A6-4207-89F0-BC2B63C5B1D4}" destId="{BE5FA27A-317D-4F26-926C-83F1C1586856}" srcOrd="2" destOrd="0" parTransId="{1F279F5A-D79F-4593-9496-FB9B66078C6E}" sibTransId="{B03D2FA8-2150-4C77-B7F1-B9458587ED64}"/>
    <dgm:cxn modelId="{41123B91-0A22-4A4F-A9AF-8AC44B039FDA}" type="presParOf" srcId="{184FF7DD-DF72-47D8-A634-D525722E7C83}" destId="{F790B67F-FFD7-416D-A68E-8F8E48037EF1}" srcOrd="0" destOrd="0" presId="urn:microsoft.com/office/officeart/2005/8/layout/hierarchy1"/>
    <dgm:cxn modelId="{0BBACE7F-ED63-4CFC-A264-172CF2B6834B}" type="presParOf" srcId="{F790B67F-FFD7-416D-A68E-8F8E48037EF1}" destId="{49ACAC0F-40AA-49C6-8E1E-4E6851164F19}" srcOrd="0" destOrd="0" presId="urn:microsoft.com/office/officeart/2005/8/layout/hierarchy1"/>
    <dgm:cxn modelId="{753D06B5-C334-4C30-A152-835B014B4123}" type="presParOf" srcId="{49ACAC0F-40AA-49C6-8E1E-4E6851164F19}" destId="{6B1D8E93-396D-4F26-8E49-D5B0A5A732B5}" srcOrd="0" destOrd="0" presId="urn:microsoft.com/office/officeart/2005/8/layout/hierarchy1"/>
    <dgm:cxn modelId="{8A3C1CD9-1154-4893-8401-7B95B8ED5D9A}" type="presParOf" srcId="{49ACAC0F-40AA-49C6-8E1E-4E6851164F19}" destId="{5E3DA565-CA95-4946-AF96-B953E22F8633}" srcOrd="1" destOrd="0" presId="urn:microsoft.com/office/officeart/2005/8/layout/hierarchy1"/>
    <dgm:cxn modelId="{0BB25D07-5F58-4BFB-8C57-F73F317263B1}" type="presParOf" srcId="{F790B67F-FFD7-416D-A68E-8F8E48037EF1}" destId="{96EE80C0-2248-4CE1-B228-13961AA75F0E}" srcOrd="1" destOrd="0" presId="urn:microsoft.com/office/officeart/2005/8/layout/hierarchy1"/>
    <dgm:cxn modelId="{890D2DDD-5696-4006-84F6-04419BCEE039}" type="presParOf" srcId="{184FF7DD-DF72-47D8-A634-D525722E7C83}" destId="{4E4562F3-2A5C-4379-AE77-C4DE25C11BB8}" srcOrd="1" destOrd="0" presId="urn:microsoft.com/office/officeart/2005/8/layout/hierarchy1"/>
    <dgm:cxn modelId="{18092D72-EFA1-4240-89B9-CD15396C6D77}" type="presParOf" srcId="{4E4562F3-2A5C-4379-AE77-C4DE25C11BB8}" destId="{0F84AC87-41E1-4844-97F6-ACA98374AE29}" srcOrd="0" destOrd="0" presId="urn:microsoft.com/office/officeart/2005/8/layout/hierarchy1"/>
    <dgm:cxn modelId="{804C9E31-15E5-4BE9-B026-AB1B4FBF65D7}" type="presParOf" srcId="{0F84AC87-41E1-4844-97F6-ACA98374AE29}" destId="{BD836CC0-3982-4697-A185-7942A6209C29}" srcOrd="0" destOrd="0" presId="urn:microsoft.com/office/officeart/2005/8/layout/hierarchy1"/>
    <dgm:cxn modelId="{C82F93FB-D3C8-4D6C-A268-3AB882C3ABC1}" type="presParOf" srcId="{0F84AC87-41E1-4844-97F6-ACA98374AE29}" destId="{60E59D14-57D3-454A-BBB5-051FF7543DB9}" srcOrd="1" destOrd="0" presId="urn:microsoft.com/office/officeart/2005/8/layout/hierarchy1"/>
    <dgm:cxn modelId="{28B287ED-B4D7-4C52-B615-D602D284559E}" type="presParOf" srcId="{4E4562F3-2A5C-4379-AE77-C4DE25C11BB8}" destId="{717EE694-7253-4017-A194-1DDBC1D94C9C}" srcOrd="1" destOrd="0" presId="urn:microsoft.com/office/officeart/2005/8/layout/hierarchy1"/>
    <dgm:cxn modelId="{57287B05-3D99-4387-BB5B-1F78CCC09B7C}" type="presParOf" srcId="{184FF7DD-DF72-47D8-A634-D525722E7C83}" destId="{1B8E0D27-5D67-47BD-8160-BDE7B39178D8}" srcOrd="2" destOrd="0" presId="urn:microsoft.com/office/officeart/2005/8/layout/hierarchy1"/>
    <dgm:cxn modelId="{623A33FD-0207-4CE1-BFBF-24B2EBB69627}" type="presParOf" srcId="{1B8E0D27-5D67-47BD-8160-BDE7B39178D8}" destId="{86594BC6-9A7C-435F-9635-A882D5ED368F}" srcOrd="0" destOrd="0" presId="urn:microsoft.com/office/officeart/2005/8/layout/hierarchy1"/>
    <dgm:cxn modelId="{C5ED55B0-B467-4F77-A2C5-A78AA68561B7}" type="presParOf" srcId="{86594BC6-9A7C-435F-9635-A882D5ED368F}" destId="{C9C06246-3EEF-410A-8A3A-068ED9DFF62C}" srcOrd="0" destOrd="0" presId="urn:microsoft.com/office/officeart/2005/8/layout/hierarchy1"/>
    <dgm:cxn modelId="{47F48050-C93A-4DC1-8D61-AE112FCE4D3C}" type="presParOf" srcId="{86594BC6-9A7C-435F-9635-A882D5ED368F}" destId="{F4663275-D72E-4CA6-AD10-16007F3E3B69}" srcOrd="1" destOrd="0" presId="urn:microsoft.com/office/officeart/2005/8/layout/hierarchy1"/>
    <dgm:cxn modelId="{ACB086AE-04DD-45D1-9F90-18D2EEC785CC}" type="presParOf" srcId="{1B8E0D27-5D67-47BD-8160-BDE7B39178D8}" destId="{382B49CD-52D9-4E26-B70A-3FC0A3B2F7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D8E93-396D-4F26-8E49-D5B0A5A732B5}">
      <dsp:nvSpPr>
        <dsp:cNvPr id="0" name=""/>
        <dsp:cNvSpPr/>
      </dsp:nvSpPr>
      <dsp:spPr>
        <a:xfrm>
          <a:off x="3336" y="207772"/>
          <a:ext cx="3047324" cy="28939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DA565-CA95-4946-AF96-B953E22F8633}">
      <dsp:nvSpPr>
        <dsp:cNvPr id="0" name=""/>
        <dsp:cNvSpPr/>
      </dsp:nvSpPr>
      <dsp:spPr>
        <a:xfrm>
          <a:off x="243840" y="436251"/>
          <a:ext cx="3047324" cy="2893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I. THERE IS A TIME FOR PREPARING (Isaiah 28:23,24)</a:t>
          </a:r>
        </a:p>
      </dsp:txBody>
      <dsp:txXfrm>
        <a:off x="328600" y="521011"/>
        <a:ext cx="2877804" cy="2724383"/>
      </dsp:txXfrm>
    </dsp:sp>
    <dsp:sp modelId="{BD836CC0-3982-4697-A185-7942A6209C29}">
      <dsp:nvSpPr>
        <dsp:cNvPr id="0" name=""/>
        <dsp:cNvSpPr/>
      </dsp:nvSpPr>
      <dsp:spPr>
        <a:xfrm>
          <a:off x="3531669" y="207772"/>
          <a:ext cx="3083645" cy="3108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59D14-57D3-454A-BBB5-051FF7543DB9}">
      <dsp:nvSpPr>
        <dsp:cNvPr id="0" name=""/>
        <dsp:cNvSpPr/>
      </dsp:nvSpPr>
      <dsp:spPr>
        <a:xfrm>
          <a:off x="3772173" y="436251"/>
          <a:ext cx="3083645" cy="3108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II. THERE IS A TIME FOR PLANTING (Isaiah 28:25,26)</a:t>
          </a:r>
        </a:p>
      </dsp:txBody>
      <dsp:txXfrm>
        <a:off x="3862490" y="526568"/>
        <a:ext cx="2903011" cy="2927619"/>
      </dsp:txXfrm>
    </dsp:sp>
    <dsp:sp modelId="{C9C06246-3EEF-410A-8A3A-068ED9DFF62C}">
      <dsp:nvSpPr>
        <dsp:cNvPr id="0" name=""/>
        <dsp:cNvSpPr/>
      </dsp:nvSpPr>
      <dsp:spPr>
        <a:xfrm>
          <a:off x="7096322" y="207772"/>
          <a:ext cx="3117433" cy="31534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63275-D72E-4CA6-AD10-16007F3E3B69}">
      <dsp:nvSpPr>
        <dsp:cNvPr id="0" name=""/>
        <dsp:cNvSpPr/>
      </dsp:nvSpPr>
      <dsp:spPr>
        <a:xfrm>
          <a:off x="7336827" y="436251"/>
          <a:ext cx="3117433" cy="31534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accent1"/>
              </a:solidFill>
            </a:rPr>
            <a:t>III. THERE IS A TIME FOR PRODUCING (Isaiah 28:27,29)</a:t>
          </a:r>
        </a:p>
      </dsp:txBody>
      <dsp:txXfrm>
        <a:off x="7428133" y="527557"/>
        <a:ext cx="2934821" cy="2970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82E2-3434-4F8F-B24D-E09295921497}" type="datetimeFigureOut">
              <a:rPr lang="en-US" smtClean="0"/>
              <a:t>10/26/2019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93C6C-82EA-4D9D-AA8A-69C85F2EE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39117B-1405-4997-81DF-D47685487591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D327-AB58-4897-AF71-6D19B63EA53A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F879-CB5E-4D5D-8720-D92DA7AE545E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7957-4685-4AAA-AC15-17027EB8CE3B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2546-CD2F-49E1-B1D0-A834B66B5E2F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15D2-491A-4C11-867A-1AADC7361863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C7DB-A260-4317-B84F-54DF88D675D3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32A5-C0DB-45B3-9A28-AA7E7B5E7621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FDAC-91B9-467F-9D59-FECADBF43D47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332A-5D1A-4A68-8DC3-3FC24CFC5B34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A8BF-B3DA-48FF-989E-13589D6975D0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3B4EE1E-2631-4416-BD05-4FE45075E299}" type="datetime1">
              <a:rPr lang="en-US" smtClean="0"/>
              <a:t>10/26/2019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Autofit/>
          </a:bodyPr>
          <a:lstStyle/>
          <a:p>
            <a:r>
              <a:rPr lang="en-CA" sz="4800" dirty="0">
                <a:solidFill>
                  <a:schemeClr val="tx1"/>
                </a:solidFill>
              </a:rPr>
              <a:t>CONSIDER THE FARMER</a:t>
            </a:r>
            <a:br>
              <a:rPr lang="en-CA" sz="4800" dirty="0">
                <a:solidFill>
                  <a:schemeClr val="tx1"/>
                </a:solidFill>
              </a:rPr>
            </a:br>
            <a:r>
              <a:rPr lang="en-CA" sz="4800" dirty="0">
                <a:solidFill>
                  <a:schemeClr val="tx1"/>
                </a:solidFill>
              </a:rPr>
              <a:t>Part III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6128"/>
            <a:ext cx="8767860" cy="557784"/>
          </a:xfrm>
        </p:spPr>
        <p:txBody>
          <a:bodyPr>
            <a:noAutofit/>
          </a:bodyPr>
          <a:lstStyle/>
          <a:p>
            <a:r>
              <a:rPr lang="en-CA" sz="4000" b="1" dirty="0">
                <a:solidFill>
                  <a:schemeClr val="tx1"/>
                </a:solidFill>
              </a:rPr>
              <a:t>Text: Isaiah 28:23-29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green field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6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C. THE FESTIVITY OF THE HARVEST</a:t>
            </a:r>
            <a:endParaRPr lang="en-CA" sz="6600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E94F0-1AEB-4148-9987-8A99CF4280BA}"/>
              </a:ext>
            </a:extLst>
          </p:cNvPr>
          <p:cNvSpPr/>
          <p:nvPr/>
        </p:nvSpPr>
        <p:spPr>
          <a:xfrm>
            <a:off x="367553" y="425879"/>
            <a:ext cx="112955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600" i="1" dirty="0"/>
              <a:t>"And this gospel of the kingdom will be preached in</a:t>
            </a:r>
          </a:p>
          <a:p>
            <a:pPr algn="ctr"/>
            <a:r>
              <a:rPr lang="en-CA" sz="3600" i="1" dirty="0"/>
              <a:t>the whole world as a testimony to all nations and</a:t>
            </a:r>
          </a:p>
          <a:p>
            <a:pPr algn="ctr"/>
            <a:r>
              <a:rPr lang="en-CA" sz="3600" i="1" dirty="0"/>
              <a:t>then the end shall come."</a:t>
            </a:r>
          </a:p>
          <a:p>
            <a:pPr algn="r"/>
            <a:r>
              <a:rPr lang="en-CA" sz="3600" i="1" dirty="0"/>
              <a:t>Matthew 24:14</a:t>
            </a:r>
            <a:endParaRPr lang="en-CA" sz="40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4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C. THE FESTIVITY OF THE HARVEST</a:t>
            </a:r>
            <a:endParaRPr lang="en-CA" sz="6600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E94F0-1AEB-4148-9987-8A99CF4280BA}"/>
              </a:ext>
            </a:extLst>
          </p:cNvPr>
          <p:cNvSpPr/>
          <p:nvPr/>
        </p:nvSpPr>
        <p:spPr>
          <a:xfrm>
            <a:off x="367553" y="425879"/>
            <a:ext cx="112955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i="1" dirty="0"/>
              <a:t>“Then another angel came out of the temple and</a:t>
            </a:r>
          </a:p>
          <a:p>
            <a:pPr algn="ctr"/>
            <a:r>
              <a:rPr lang="en-CA" sz="3200" i="1" dirty="0"/>
              <a:t>called in a loud voice to him who was sitting on the</a:t>
            </a:r>
          </a:p>
          <a:p>
            <a:pPr algn="ctr"/>
            <a:r>
              <a:rPr lang="en-CA" sz="3200" i="1" dirty="0"/>
              <a:t>cloud, Take your sickle and reap, because the time</a:t>
            </a:r>
          </a:p>
          <a:p>
            <a:pPr algn="ctr"/>
            <a:r>
              <a:rPr lang="en-CA" sz="3200" i="1" dirty="0"/>
              <a:t>to reap has come, for the harvest of the earth is ripe.</a:t>
            </a:r>
          </a:p>
          <a:p>
            <a:pPr algn="ctr"/>
            <a:r>
              <a:rPr lang="en-CA" sz="3200" i="1" dirty="0"/>
              <a:t>16. So he who was seated on the cloud swung his</a:t>
            </a:r>
          </a:p>
          <a:p>
            <a:pPr algn="ctr"/>
            <a:r>
              <a:rPr lang="en-CA" sz="3200" i="1" dirty="0"/>
              <a:t>sickle over the earth, and the earth was harvested.</a:t>
            </a:r>
          </a:p>
          <a:p>
            <a:pPr algn="r"/>
            <a:r>
              <a:rPr lang="en-CA" sz="3200" i="1" dirty="0"/>
              <a:t>Revelation 14:15</a:t>
            </a:r>
            <a:endParaRPr lang="en-CA" sz="32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CONSIDER THE FARMER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52162"/>
              </p:ext>
            </p:extLst>
          </p:nvPr>
        </p:nvGraphicFramePr>
        <p:xfrm>
          <a:off x="867201" y="2298530"/>
          <a:ext cx="10457597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17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7818327-9D44-4214-BEC7-F7463A8BD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lose up of a green field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3756" b="11658"/>
          <a:stretch/>
        </p:blipFill>
        <p:spPr>
          <a:xfrm>
            <a:off x="20" y="3809"/>
            <a:ext cx="12191980" cy="6858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6B7D9-8894-4E5C-8DCF-35BECF8D3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>
            <a:normAutofit/>
          </a:bodyPr>
          <a:lstStyle/>
          <a:p>
            <a:r>
              <a:rPr lang="en-US" dirty="0"/>
              <a:t>III. A Time for PRODUCING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/>
          <a:p>
            <a:r>
              <a:rPr lang="en-CA" b="1" dirty="0"/>
              <a:t>Text: Isaiah 28:23-29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8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5577" y="857675"/>
            <a:ext cx="3930554" cy="3622844"/>
          </a:xfrm>
        </p:spPr>
        <p:txBody>
          <a:bodyPr>
            <a:normAutofit/>
          </a:bodyPr>
          <a:lstStyle/>
          <a:p>
            <a:r>
              <a:rPr lang="en-US" sz="5000" dirty="0"/>
              <a:t>A. THE FRAGRANCE OF THE HARVEST</a:t>
            </a:r>
            <a:endParaRPr lang="en-CA" sz="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9A619F-764B-4857-9757-1CE7CF632305}"/>
              </a:ext>
            </a:extLst>
          </p:cNvPr>
          <p:cNvSpPr/>
          <p:nvPr/>
        </p:nvSpPr>
        <p:spPr>
          <a:xfrm>
            <a:off x="495869" y="600635"/>
            <a:ext cx="64429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dirty="0"/>
              <a:t>“Our lives are a Christ-like fragrance rising up to</a:t>
            </a:r>
          </a:p>
          <a:p>
            <a:pPr algn="ctr"/>
            <a:r>
              <a:rPr lang="en-CA" sz="4000" dirty="0"/>
              <a:t>God. But this fragrance is perceived differently by</a:t>
            </a:r>
          </a:p>
          <a:p>
            <a:pPr algn="ctr"/>
            <a:r>
              <a:rPr lang="en-CA" sz="4000" dirty="0"/>
              <a:t>those who are being saved and by those who are</a:t>
            </a:r>
          </a:p>
          <a:p>
            <a:pPr algn="ctr"/>
            <a:r>
              <a:rPr lang="en-CA" sz="4000" dirty="0"/>
              <a:t>perishing.”</a:t>
            </a:r>
          </a:p>
          <a:p>
            <a:pPr algn="r"/>
            <a:r>
              <a:rPr lang="en-CA" sz="4000" dirty="0"/>
              <a:t>II Corinthians 2:15</a:t>
            </a:r>
          </a:p>
          <a:p>
            <a:pPr algn="r"/>
            <a:r>
              <a:rPr lang="en-CA" sz="4000" dirty="0"/>
              <a:t>New Living Translation</a:t>
            </a:r>
          </a:p>
        </p:txBody>
      </p:sp>
    </p:spTree>
    <p:extLst>
      <p:ext uri="{BB962C8B-B14F-4D97-AF65-F5344CB8AC3E}">
        <p14:creationId xmlns:p14="http://schemas.microsoft.com/office/powerpoint/2010/main" val="26150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5577" y="857675"/>
            <a:ext cx="3930554" cy="3622844"/>
          </a:xfrm>
        </p:spPr>
        <p:txBody>
          <a:bodyPr>
            <a:normAutofit/>
          </a:bodyPr>
          <a:lstStyle/>
          <a:p>
            <a:r>
              <a:rPr lang="en-US" sz="5000" dirty="0"/>
              <a:t>A. THE FRAGRANCE OF THE HARVEST</a:t>
            </a:r>
            <a:endParaRPr lang="en-CA" sz="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9A619F-764B-4857-9757-1CE7CF632305}"/>
              </a:ext>
            </a:extLst>
          </p:cNvPr>
          <p:cNvSpPr/>
          <p:nvPr/>
        </p:nvSpPr>
        <p:spPr>
          <a:xfrm>
            <a:off x="495869" y="600635"/>
            <a:ext cx="64429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dirty="0"/>
              <a:t>“Like a snow-cooled drink at harvest time is a</a:t>
            </a:r>
          </a:p>
          <a:p>
            <a:pPr algn="ctr"/>
            <a:r>
              <a:rPr lang="en-CA" sz="4000" dirty="0"/>
              <a:t>trustworthy messenger to the one who sends him; he</a:t>
            </a:r>
          </a:p>
          <a:p>
            <a:pPr algn="ctr"/>
            <a:r>
              <a:rPr lang="en-CA" sz="4000" dirty="0"/>
              <a:t>refreshes the spirit of his master.”</a:t>
            </a:r>
          </a:p>
          <a:p>
            <a:pPr algn="r"/>
            <a:r>
              <a:rPr lang="en-CA" sz="4000" dirty="0"/>
              <a:t>Proverbs 25:13</a:t>
            </a:r>
          </a:p>
        </p:txBody>
      </p:sp>
    </p:spTree>
    <p:extLst>
      <p:ext uri="{BB962C8B-B14F-4D97-AF65-F5344CB8AC3E}">
        <p14:creationId xmlns:p14="http://schemas.microsoft.com/office/powerpoint/2010/main" val="12463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2307" y="893398"/>
            <a:ext cx="6571128" cy="3187208"/>
          </a:xfrm>
        </p:spPr>
        <p:txBody>
          <a:bodyPr>
            <a:normAutofit fontScale="90000"/>
          </a:bodyPr>
          <a:lstStyle/>
          <a:p>
            <a:r>
              <a:rPr lang="en-US" dirty="0"/>
              <a:t>B. THE FABULOUSNESS OF THE HARVEST</a:t>
            </a:r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518769-8754-4585-8FF2-93EA86EF7458}"/>
              </a:ext>
            </a:extLst>
          </p:cNvPr>
          <p:cNvSpPr/>
          <p:nvPr/>
        </p:nvSpPr>
        <p:spPr>
          <a:xfrm>
            <a:off x="288096" y="1536174"/>
            <a:ext cx="4288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dirty="0"/>
              <a:t>“The Lord will indeed give what is good, and our</a:t>
            </a:r>
          </a:p>
          <a:p>
            <a:pPr algn="ctr"/>
            <a:r>
              <a:rPr lang="en-CA" sz="4000" dirty="0"/>
              <a:t>land will yield its harvest.”</a:t>
            </a:r>
          </a:p>
          <a:p>
            <a:pPr algn="r"/>
            <a:r>
              <a:rPr lang="en-CA" sz="4000" dirty="0"/>
              <a:t>Psalm 85:12</a:t>
            </a:r>
          </a:p>
        </p:txBody>
      </p:sp>
    </p:spTree>
    <p:extLst>
      <p:ext uri="{BB962C8B-B14F-4D97-AF65-F5344CB8AC3E}">
        <p14:creationId xmlns:p14="http://schemas.microsoft.com/office/powerpoint/2010/main" val="78734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C. THE FESTIVITY OF THE HARVEST</a:t>
            </a:r>
            <a:endParaRPr lang="en-CA" sz="6600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E94F0-1AEB-4148-9987-8A99CF4280BA}"/>
              </a:ext>
            </a:extLst>
          </p:cNvPr>
          <p:cNvSpPr/>
          <p:nvPr/>
        </p:nvSpPr>
        <p:spPr>
          <a:xfrm>
            <a:off x="367553" y="425879"/>
            <a:ext cx="112955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600" i="1" dirty="0"/>
              <a:t>“Celebrate the Festival of Harvest with the</a:t>
            </a:r>
          </a:p>
          <a:p>
            <a:pPr algn="ctr"/>
            <a:r>
              <a:rPr lang="en-CA" sz="3600" i="1" dirty="0" err="1"/>
              <a:t>firstfruits</a:t>
            </a:r>
            <a:r>
              <a:rPr lang="en-CA" sz="3600" i="1" dirty="0"/>
              <a:t> of the crops you sow in your field.</a:t>
            </a:r>
          </a:p>
          <a:p>
            <a:pPr algn="ctr"/>
            <a:r>
              <a:rPr lang="en-CA" sz="3600" i="1" dirty="0"/>
              <a:t>Celebrate the Festival of Ingathering at the end of</a:t>
            </a:r>
          </a:p>
          <a:p>
            <a:pPr algn="ctr"/>
            <a:r>
              <a:rPr lang="en-CA" sz="3600" i="1" dirty="0"/>
              <a:t>the year, when you gather in your crops from the field.”</a:t>
            </a:r>
          </a:p>
          <a:p>
            <a:pPr algn="r"/>
            <a:r>
              <a:rPr lang="en-CA" sz="3600" i="1" dirty="0"/>
              <a:t>Exodus 23:16</a:t>
            </a:r>
            <a:endParaRPr lang="en-CA" sz="40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C. THE FESTIVITY OF THE HARVEST</a:t>
            </a:r>
            <a:endParaRPr lang="en-CA" sz="6600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E94F0-1AEB-4148-9987-8A99CF4280BA}"/>
              </a:ext>
            </a:extLst>
          </p:cNvPr>
          <p:cNvSpPr/>
          <p:nvPr/>
        </p:nvSpPr>
        <p:spPr>
          <a:xfrm>
            <a:off x="367553" y="425879"/>
            <a:ext cx="112955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600" i="1" dirty="0"/>
              <a:t>“Peacemakers who sow in peace</a:t>
            </a:r>
          </a:p>
          <a:p>
            <a:pPr algn="ctr"/>
            <a:r>
              <a:rPr lang="en-CA" sz="3600" i="1" dirty="0"/>
              <a:t>reap a harvest of righteousness.”</a:t>
            </a:r>
          </a:p>
          <a:p>
            <a:pPr algn="r"/>
            <a:r>
              <a:rPr lang="en-CA" sz="3600" i="1" dirty="0"/>
              <a:t>James 3:18</a:t>
            </a:r>
            <a:endParaRPr lang="en-CA" sz="40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C. THE FESTIVITY OF THE HARVEST</a:t>
            </a:r>
            <a:endParaRPr lang="en-CA" sz="6600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E94F0-1AEB-4148-9987-8A99CF4280BA}"/>
              </a:ext>
            </a:extLst>
          </p:cNvPr>
          <p:cNvSpPr/>
          <p:nvPr/>
        </p:nvSpPr>
        <p:spPr>
          <a:xfrm>
            <a:off x="367553" y="425879"/>
            <a:ext cx="112955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600" i="1" dirty="0"/>
              <a:t>"Let us not become weary in doing good, for at the</a:t>
            </a:r>
          </a:p>
          <a:p>
            <a:pPr algn="ctr"/>
            <a:r>
              <a:rPr lang="en-CA" sz="3600" i="1" dirty="0"/>
              <a:t>proper time we will reap a harvest if we do not give up."</a:t>
            </a:r>
          </a:p>
          <a:p>
            <a:pPr algn="r"/>
            <a:r>
              <a:rPr lang="en-CA" sz="3600" i="1" dirty="0"/>
              <a:t>Galatians 6:9</a:t>
            </a:r>
            <a:endParaRPr lang="en-CA" sz="40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915EF7-B9F6-4EB7-AA4F-557BE6AB702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Microsoft Office PowerPoint</Application>
  <PresentationFormat>Widescreen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Corbel</vt:lpstr>
      <vt:lpstr>Times New Roman</vt:lpstr>
      <vt:lpstr>Basis</vt:lpstr>
      <vt:lpstr>CONSIDER THE FARMER Part III</vt:lpstr>
      <vt:lpstr>CONSIDER THE FARMER</vt:lpstr>
      <vt:lpstr>III. A Time for PRODUCING</vt:lpstr>
      <vt:lpstr>A. THE FRAGRANCE OF THE HARVEST</vt:lpstr>
      <vt:lpstr>A. THE FRAGRANCE OF THE HARVEST</vt:lpstr>
      <vt:lpstr>B. THE FABULOUSNESS OF THE HARVEST</vt:lpstr>
      <vt:lpstr>C. THE FESTIVITY OF THE HARVEST</vt:lpstr>
      <vt:lpstr>C. THE FESTIVITY OF THE HARVEST</vt:lpstr>
      <vt:lpstr>C. THE FESTIVITY OF THE HARVEST</vt:lpstr>
      <vt:lpstr>C. THE FESTIVITY OF THE HARVEST</vt:lpstr>
      <vt:lpstr>C. THE FESTIVITY OF THE HARVEST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2019-10-13T02:13:12Z</dcterms:created>
  <dcterms:modified xsi:type="dcterms:W3CDTF">2019-10-27T02:36:57Z</dcterms:modified>
</cp:coreProperties>
</file>