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70"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B2E3-E15B-BFA0-ABA1-E3E82C1D13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F026518-2A04-89F6-8491-BC135FD49E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A6937A3-5A8D-D665-28F3-154319B60115}"/>
              </a:ext>
            </a:extLst>
          </p:cNvPr>
          <p:cNvSpPr>
            <a:spLocks noGrp="1"/>
          </p:cNvSpPr>
          <p:nvPr>
            <p:ph type="dt" sz="half" idx="10"/>
          </p:nvPr>
        </p:nvSpPr>
        <p:spPr/>
        <p:txBody>
          <a:bodyPr/>
          <a:lstStyle/>
          <a:p>
            <a:fld id="{CD2D793D-40BF-4216-AB87-571D54610BC6}" type="datetimeFigureOut">
              <a:rPr lang="en-CA" smtClean="0"/>
              <a:t>2023-04-21</a:t>
            </a:fld>
            <a:endParaRPr lang="en-CA"/>
          </a:p>
        </p:txBody>
      </p:sp>
      <p:sp>
        <p:nvSpPr>
          <p:cNvPr id="5" name="Footer Placeholder 4">
            <a:extLst>
              <a:ext uri="{FF2B5EF4-FFF2-40B4-BE49-F238E27FC236}">
                <a16:creationId xmlns:a16="http://schemas.microsoft.com/office/drawing/2014/main" id="{C2D594F0-6538-A18D-10B9-449A293BD72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DBDAA5-E784-6642-6C6F-1D4D13F49D9D}"/>
              </a:ext>
            </a:extLst>
          </p:cNvPr>
          <p:cNvSpPr>
            <a:spLocks noGrp="1"/>
          </p:cNvSpPr>
          <p:nvPr>
            <p:ph type="sldNum" sz="quarter" idx="12"/>
          </p:nvPr>
        </p:nvSpPr>
        <p:spPr/>
        <p:txBody>
          <a:bodyPr/>
          <a:lstStyle/>
          <a:p>
            <a:fld id="{ED185E4B-EDFA-4A47-BAB6-AC1B19BE7F11}" type="slidenum">
              <a:rPr lang="en-CA" smtClean="0"/>
              <a:t>‹#›</a:t>
            </a:fld>
            <a:endParaRPr lang="en-CA"/>
          </a:p>
        </p:txBody>
      </p:sp>
    </p:spTree>
    <p:extLst>
      <p:ext uri="{BB962C8B-B14F-4D97-AF65-F5344CB8AC3E}">
        <p14:creationId xmlns:p14="http://schemas.microsoft.com/office/powerpoint/2010/main" val="221380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38F5-C929-F81C-AC3F-8E8FD00D4D7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3F5BB07-A636-53C9-45A6-812D94F09A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4B713F-8EC4-B354-F0EC-92F00BB6FF4B}"/>
              </a:ext>
            </a:extLst>
          </p:cNvPr>
          <p:cNvSpPr>
            <a:spLocks noGrp="1"/>
          </p:cNvSpPr>
          <p:nvPr>
            <p:ph type="dt" sz="half" idx="10"/>
          </p:nvPr>
        </p:nvSpPr>
        <p:spPr/>
        <p:txBody>
          <a:bodyPr/>
          <a:lstStyle/>
          <a:p>
            <a:fld id="{CD2D793D-40BF-4216-AB87-571D54610BC6}" type="datetimeFigureOut">
              <a:rPr lang="en-CA" smtClean="0"/>
              <a:t>2023-04-21</a:t>
            </a:fld>
            <a:endParaRPr lang="en-CA"/>
          </a:p>
        </p:txBody>
      </p:sp>
      <p:sp>
        <p:nvSpPr>
          <p:cNvPr id="5" name="Footer Placeholder 4">
            <a:extLst>
              <a:ext uri="{FF2B5EF4-FFF2-40B4-BE49-F238E27FC236}">
                <a16:creationId xmlns:a16="http://schemas.microsoft.com/office/drawing/2014/main" id="{670FC4FC-F688-5DB8-16CE-9D1AAE693CB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B3D1DB5-5CED-A3EC-19A1-6F728F0F64EA}"/>
              </a:ext>
            </a:extLst>
          </p:cNvPr>
          <p:cNvSpPr>
            <a:spLocks noGrp="1"/>
          </p:cNvSpPr>
          <p:nvPr>
            <p:ph type="sldNum" sz="quarter" idx="12"/>
          </p:nvPr>
        </p:nvSpPr>
        <p:spPr/>
        <p:txBody>
          <a:bodyPr/>
          <a:lstStyle/>
          <a:p>
            <a:fld id="{ED185E4B-EDFA-4A47-BAB6-AC1B19BE7F11}" type="slidenum">
              <a:rPr lang="en-CA" smtClean="0"/>
              <a:t>‹#›</a:t>
            </a:fld>
            <a:endParaRPr lang="en-CA"/>
          </a:p>
        </p:txBody>
      </p:sp>
    </p:spTree>
    <p:extLst>
      <p:ext uri="{BB962C8B-B14F-4D97-AF65-F5344CB8AC3E}">
        <p14:creationId xmlns:p14="http://schemas.microsoft.com/office/powerpoint/2010/main" val="70970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F7FADC-A6E7-3094-C493-017BCC3F30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404F9FE-88D7-BC1A-835D-4701E8FAF8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2F9282B-F239-850A-B854-415A7B01AFAE}"/>
              </a:ext>
            </a:extLst>
          </p:cNvPr>
          <p:cNvSpPr>
            <a:spLocks noGrp="1"/>
          </p:cNvSpPr>
          <p:nvPr>
            <p:ph type="dt" sz="half" idx="10"/>
          </p:nvPr>
        </p:nvSpPr>
        <p:spPr/>
        <p:txBody>
          <a:bodyPr/>
          <a:lstStyle/>
          <a:p>
            <a:fld id="{CD2D793D-40BF-4216-AB87-571D54610BC6}" type="datetimeFigureOut">
              <a:rPr lang="en-CA" smtClean="0"/>
              <a:t>2023-04-21</a:t>
            </a:fld>
            <a:endParaRPr lang="en-CA"/>
          </a:p>
        </p:txBody>
      </p:sp>
      <p:sp>
        <p:nvSpPr>
          <p:cNvPr id="5" name="Footer Placeholder 4">
            <a:extLst>
              <a:ext uri="{FF2B5EF4-FFF2-40B4-BE49-F238E27FC236}">
                <a16:creationId xmlns:a16="http://schemas.microsoft.com/office/drawing/2014/main" id="{575F3E71-F5D3-FABA-4BA5-5A5156496B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771D6E8-3E90-66F9-E13F-821E65B209B0}"/>
              </a:ext>
            </a:extLst>
          </p:cNvPr>
          <p:cNvSpPr>
            <a:spLocks noGrp="1"/>
          </p:cNvSpPr>
          <p:nvPr>
            <p:ph type="sldNum" sz="quarter" idx="12"/>
          </p:nvPr>
        </p:nvSpPr>
        <p:spPr/>
        <p:txBody>
          <a:bodyPr/>
          <a:lstStyle/>
          <a:p>
            <a:fld id="{ED185E4B-EDFA-4A47-BAB6-AC1B19BE7F11}" type="slidenum">
              <a:rPr lang="en-CA" smtClean="0"/>
              <a:t>‹#›</a:t>
            </a:fld>
            <a:endParaRPr lang="en-CA"/>
          </a:p>
        </p:txBody>
      </p:sp>
    </p:spTree>
    <p:extLst>
      <p:ext uri="{BB962C8B-B14F-4D97-AF65-F5344CB8AC3E}">
        <p14:creationId xmlns:p14="http://schemas.microsoft.com/office/powerpoint/2010/main" val="87960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45CB-3BF0-89FC-5E1E-F10C0B8AC0F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0C1ACB3-44A0-D1DB-CA91-5EE2FFC891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BD3915F-4096-29DA-B6FD-2B608D087EB2}"/>
              </a:ext>
            </a:extLst>
          </p:cNvPr>
          <p:cNvSpPr>
            <a:spLocks noGrp="1"/>
          </p:cNvSpPr>
          <p:nvPr>
            <p:ph type="dt" sz="half" idx="10"/>
          </p:nvPr>
        </p:nvSpPr>
        <p:spPr/>
        <p:txBody>
          <a:bodyPr/>
          <a:lstStyle/>
          <a:p>
            <a:fld id="{CD2D793D-40BF-4216-AB87-571D54610BC6}" type="datetimeFigureOut">
              <a:rPr lang="en-CA" smtClean="0"/>
              <a:t>2023-04-21</a:t>
            </a:fld>
            <a:endParaRPr lang="en-CA"/>
          </a:p>
        </p:txBody>
      </p:sp>
      <p:sp>
        <p:nvSpPr>
          <p:cNvPr id="5" name="Footer Placeholder 4">
            <a:extLst>
              <a:ext uri="{FF2B5EF4-FFF2-40B4-BE49-F238E27FC236}">
                <a16:creationId xmlns:a16="http://schemas.microsoft.com/office/drawing/2014/main" id="{85F4EF28-31CF-7D34-E6ED-546F8D65AF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0FF97BC-125A-1E03-7B41-CB468664B418}"/>
              </a:ext>
            </a:extLst>
          </p:cNvPr>
          <p:cNvSpPr>
            <a:spLocks noGrp="1"/>
          </p:cNvSpPr>
          <p:nvPr>
            <p:ph type="sldNum" sz="quarter" idx="12"/>
          </p:nvPr>
        </p:nvSpPr>
        <p:spPr/>
        <p:txBody>
          <a:bodyPr/>
          <a:lstStyle/>
          <a:p>
            <a:fld id="{ED185E4B-EDFA-4A47-BAB6-AC1B19BE7F11}" type="slidenum">
              <a:rPr lang="en-CA" smtClean="0"/>
              <a:t>‹#›</a:t>
            </a:fld>
            <a:endParaRPr lang="en-CA"/>
          </a:p>
        </p:txBody>
      </p:sp>
    </p:spTree>
    <p:extLst>
      <p:ext uri="{BB962C8B-B14F-4D97-AF65-F5344CB8AC3E}">
        <p14:creationId xmlns:p14="http://schemas.microsoft.com/office/powerpoint/2010/main" val="297255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73AD1-F3F6-553B-5C6B-1153F6FFAC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613DFF3-0ED0-B9A9-A277-7D58E1EDA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87680F-6338-952B-E304-DD5E24FEDC7F}"/>
              </a:ext>
            </a:extLst>
          </p:cNvPr>
          <p:cNvSpPr>
            <a:spLocks noGrp="1"/>
          </p:cNvSpPr>
          <p:nvPr>
            <p:ph type="dt" sz="half" idx="10"/>
          </p:nvPr>
        </p:nvSpPr>
        <p:spPr/>
        <p:txBody>
          <a:bodyPr/>
          <a:lstStyle/>
          <a:p>
            <a:fld id="{CD2D793D-40BF-4216-AB87-571D54610BC6}" type="datetimeFigureOut">
              <a:rPr lang="en-CA" smtClean="0"/>
              <a:t>2023-04-21</a:t>
            </a:fld>
            <a:endParaRPr lang="en-CA"/>
          </a:p>
        </p:txBody>
      </p:sp>
      <p:sp>
        <p:nvSpPr>
          <p:cNvPr id="5" name="Footer Placeholder 4">
            <a:extLst>
              <a:ext uri="{FF2B5EF4-FFF2-40B4-BE49-F238E27FC236}">
                <a16:creationId xmlns:a16="http://schemas.microsoft.com/office/drawing/2014/main" id="{FCB945DD-9DBF-2D87-8340-E06D7CB4ECD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903D53B-8866-4769-A688-F5E36097FA21}"/>
              </a:ext>
            </a:extLst>
          </p:cNvPr>
          <p:cNvSpPr>
            <a:spLocks noGrp="1"/>
          </p:cNvSpPr>
          <p:nvPr>
            <p:ph type="sldNum" sz="quarter" idx="12"/>
          </p:nvPr>
        </p:nvSpPr>
        <p:spPr/>
        <p:txBody>
          <a:bodyPr/>
          <a:lstStyle/>
          <a:p>
            <a:fld id="{ED185E4B-EDFA-4A47-BAB6-AC1B19BE7F11}" type="slidenum">
              <a:rPr lang="en-CA" smtClean="0"/>
              <a:t>‹#›</a:t>
            </a:fld>
            <a:endParaRPr lang="en-CA"/>
          </a:p>
        </p:txBody>
      </p:sp>
    </p:spTree>
    <p:extLst>
      <p:ext uri="{BB962C8B-B14F-4D97-AF65-F5344CB8AC3E}">
        <p14:creationId xmlns:p14="http://schemas.microsoft.com/office/powerpoint/2010/main" val="1347759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5771-4C30-5681-936A-9DA122981FF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2860B3A-BA0A-6555-68FF-FA4EFF9B7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9B6FF91-5F95-90A2-C740-B56DCD0C3C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DEA9884-7B12-959B-A1F5-6D7026E3B56A}"/>
              </a:ext>
            </a:extLst>
          </p:cNvPr>
          <p:cNvSpPr>
            <a:spLocks noGrp="1"/>
          </p:cNvSpPr>
          <p:nvPr>
            <p:ph type="dt" sz="half" idx="10"/>
          </p:nvPr>
        </p:nvSpPr>
        <p:spPr/>
        <p:txBody>
          <a:bodyPr/>
          <a:lstStyle/>
          <a:p>
            <a:fld id="{CD2D793D-40BF-4216-AB87-571D54610BC6}" type="datetimeFigureOut">
              <a:rPr lang="en-CA" smtClean="0"/>
              <a:t>2023-04-21</a:t>
            </a:fld>
            <a:endParaRPr lang="en-CA"/>
          </a:p>
        </p:txBody>
      </p:sp>
      <p:sp>
        <p:nvSpPr>
          <p:cNvPr id="6" name="Footer Placeholder 5">
            <a:extLst>
              <a:ext uri="{FF2B5EF4-FFF2-40B4-BE49-F238E27FC236}">
                <a16:creationId xmlns:a16="http://schemas.microsoft.com/office/drawing/2014/main" id="{ED78DFB6-D1A2-D28E-E2CA-4DDA0B31DE4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282E9F6-65CB-AA0A-E508-7EE01985D764}"/>
              </a:ext>
            </a:extLst>
          </p:cNvPr>
          <p:cNvSpPr>
            <a:spLocks noGrp="1"/>
          </p:cNvSpPr>
          <p:nvPr>
            <p:ph type="sldNum" sz="quarter" idx="12"/>
          </p:nvPr>
        </p:nvSpPr>
        <p:spPr/>
        <p:txBody>
          <a:bodyPr/>
          <a:lstStyle/>
          <a:p>
            <a:fld id="{ED185E4B-EDFA-4A47-BAB6-AC1B19BE7F11}" type="slidenum">
              <a:rPr lang="en-CA" smtClean="0"/>
              <a:t>‹#›</a:t>
            </a:fld>
            <a:endParaRPr lang="en-CA"/>
          </a:p>
        </p:txBody>
      </p:sp>
    </p:spTree>
    <p:extLst>
      <p:ext uri="{BB962C8B-B14F-4D97-AF65-F5344CB8AC3E}">
        <p14:creationId xmlns:p14="http://schemas.microsoft.com/office/powerpoint/2010/main" val="263023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4064-D663-852C-2C76-9E7D5991FF3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8F79533-469D-E69A-3073-89BCBEABCB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9C72A-0BE5-65B8-A55C-5040BD211E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7681B40-22D2-FE0E-8827-A74778FAB1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F4130D-966D-00B2-322D-893CD1AD16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CEC9FC1-42BD-89AC-FF10-DCB466A1E4F9}"/>
              </a:ext>
            </a:extLst>
          </p:cNvPr>
          <p:cNvSpPr>
            <a:spLocks noGrp="1"/>
          </p:cNvSpPr>
          <p:nvPr>
            <p:ph type="dt" sz="half" idx="10"/>
          </p:nvPr>
        </p:nvSpPr>
        <p:spPr/>
        <p:txBody>
          <a:bodyPr/>
          <a:lstStyle/>
          <a:p>
            <a:fld id="{CD2D793D-40BF-4216-AB87-571D54610BC6}" type="datetimeFigureOut">
              <a:rPr lang="en-CA" smtClean="0"/>
              <a:t>2023-04-21</a:t>
            </a:fld>
            <a:endParaRPr lang="en-CA"/>
          </a:p>
        </p:txBody>
      </p:sp>
      <p:sp>
        <p:nvSpPr>
          <p:cNvPr id="8" name="Footer Placeholder 7">
            <a:extLst>
              <a:ext uri="{FF2B5EF4-FFF2-40B4-BE49-F238E27FC236}">
                <a16:creationId xmlns:a16="http://schemas.microsoft.com/office/drawing/2014/main" id="{0A924235-72B7-9271-E371-2191AFAF1D6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2FBB963-D41A-F67F-632C-42AD26A69AA1}"/>
              </a:ext>
            </a:extLst>
          </p:cNvPr>
          <p:cNvSpPr>
            <a:spLocks noGrp="1"/>
          </p:cNvSpPr>
          <p:nvPr>
            <p:ph type="sldNum" sz="quarter" idx="12"/>
          </p:nvPr>
        </p:nvSpPr>
        <p:spPr/>
        <p:txBody>
          <a:bodyPr/>
          <a:lstStyle/>
          <a:p>
            <a:fld id="{ED185E4B-EDFA-4A47-BAB6-AC1B19BE7F11}" type="slidenum">
              <a:rPr lang="en-CA" smtClean="0"/>
              <a:t>‹#›</a:t>
            </a:fld>
            <a:endParaRPr lang="en-CA"/>
          </a:p>
        </p:txBody>
      </p:sp>
    </p:spTree>
    <p:extLst>
      <p:ext uri="{BB962C8B-B14F-4D97-AF65-F5344CB8AC3E}">
        <p14:creationId xmlns:p14="http://schemas.microsoft.com/office/powerpoint/2010/main" val="426625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93100-749B-89AB-570D-EA0630EECA8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13DE2FD-C39E-C873-D523-D9C7F759826A}"/>
              </a:ext>
            </a:extLst>
          </p:cNvPr>
          <p:cNvSpPr>
            <a:spLocks noGrp="1"/>
          </p:cNvSpPr>
          <p:nvPr>
            <p:ph type="dt" sz="half" idx="10"/>
          </p:nvPr>
        </p:nvSpPr>
        <p:spPr/>
        <p:txBody>
          <a:bodyPr/>
          <a:lstStyle/>
          <a:p>
            <a:fld id="{CD2D793D-40BF-4216-AB87-571D54610BC6}" type="datetimeFigureOut">
              <a:rPr lang="en-CA" smtClean="0"/>
              <a:t>2023-04-21</a:t>
            </a:fld>
            <a:endParaRPr lang="en-CA"/>
          </a:p>
        </p:txBody>
      </p:sp>
      <p:sp>
        <p:nvSpPr>
          <p:cNvPr id="4" name="Footer Placeholder 3">
            <a:extLst>
              <a:ext uri="{FF2B5EF4-FFF2-40B4-BE49-F238E27FC236}">
                <a16:creationId xmlns:a16="http://schemas.microsoft.com/office/drawing/2014/main" id="{5F49DD01-B3F8-5EFC-2A3B-EB6C7FC8E1B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95CEC13-95ED-80F3-F27E-FD98F6E9A5F8}"/>
              </a:ext>
            </a:extLst>
          </p:cNvPr>
          <p:cNvSpPr>
            <a:spLocks noGrp="1"/>
          </p:cNvSpPr>
          <p:nvPr>
            <p:ph type="sldNum" sz="quarter" idx="12"/>
          </p:nvPr>
        </p:nvSpPr>
        <p:spPr/>
        <p:txBody>
          <a:bodyPr/>
          <a:lstStyle/>
          <a:p>
            <a:fld id="{ED185E4B-EDFA-4A47-BAB6-AC1B19BE7F11}" type="slidenum">
              <a:rPr lang="en-CA" smtClean="0"/>
              <a:t>‹#›</a:t>
            </a:fld>
            <a:endParaRPr lang="en-CA"/>
          </a:p>
        </p:txBody>
      </p:sp>
    </p:spTree>
    <p:extLst>
      <p:ext uri="{BB962C8B-B14F-4D97-AF65-F5344CB8AC3E}">
        <p14:creationId xmlns:p14="http://schemas.microsoft.com/office/powerpoint/2010/main" val="158976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B6B8E-CE69-7970-3C13-C0451F2F30EA}"/>
              </a:ext>
            </a:extLst>
          </p:cNvPr>
          <p:cNvSpPr>
            <a:spLocks noGrp="1"/>
          </p:cNvSpPr>
          <p:nvPr>
            <p:ph type="dt" sz="half" idx="10"/>
          </p:nvPr>
        </p:nvSpPr>
        <p:spPr/>
        <p:txBody>
          <a:bodyPr/>
          <a:lstStyle/>
          <a:p>
            <a:fld id="{CD2D793D-40BF-4216-AB87-571D54610BC6}" type="datetimeFigureOut">
              <a:rPr lang="en-CA" smtClean="0"/>
              <a:t>2023-04-21</a:t>
            </a:fld>
            <a:endParaRPr lang="en-CA"/>
          </a:p>
        </p:txBody>
      </p:sp>
      <p:sp>
        <p:nvSpPr>
          <p:cNvPr id="3" name="Footer Placeholder 2">
            <a:extLst>
              <a:ext uri="{FF2B5EF4-FFF2-40B4-BE49-F238E27FC236}">
                <a16:creationId xmlns:a16="http://schemas.microsoft.com/office/drawing/2014/main" id="{63DD5E59-164A-EDED-D9D4-21D67CEAE36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3A22579-A22E-8560-5DB3-E44ED7F5D4AD}"/>
              </a:ext>
            </a:extLst>
          </p:cNvPr>
          <p:cNvSpPr>
            <a:spLocks noGrp="1"/>
          </p:cNvSpPr>
          <p:nvPr>
            <p:ph type="sldNum" sz="quarter" idx="12"/>
          </p:nvPr>
        </p:nvSpPr>
        <p:spPr/>
        <p:txBody>
          <a:bodyPr/>
          <a:lstStyle/>
          <a:p>
            <a:fld id="{ED185E4B-EDFA-4A47-BAB6-AC1B19BE7F11}" type="slidenum">
              <a:rPr lang="en-CA" smtClean="0"/>
              <a:t>‹#›</a:t>
            </a:fld>
            <a:endParaRPr lang="en-CA"/>
          </a:p>
        </p:txBody>
      </p:sp>
    </p:spTree>
    <p:extLst>
      <p:ext uri="{BB962C8B-B14F-4D97-AF65-F5344CB8AC3E}">
        <p14:creationId xmlns:p14="http://schemas.microsoft.com/office/powerpoint/2010/main" val="11292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F7D0-9F20-96D7-6AAC-6F69C29A2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3150F2A-1083-7183-C746-C97B5AD711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8C806F0-5C8F-A699-76CD-73228DC6D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A874A-7556-79E2-A10D-CECFAF75C140}"/>
              </a:ext>
            </a:extLst>
          </p:cNvPr>
          <p:cNvSpPr>
            <a:spLocks noGrp="1"/>
          </p:cNvSpPr>
          <p:nvPr>
            <p:ph type="dt" sz="half" idx="10"/>
          </p:nvPr>
        </p:nvSpPr>
        <p:spPr/>
        <p:txBody>
          <a:bodyPr/>
          <a:lstStyle/>
          <a:p>
            <a:fld id="{CD2D793D-40BF-4216-AB87-571D54610BC6}" type="datetimeFigureOut">
              <a:rPr lang="en-CA" smtClean="0"/>
              <a:t>2023-04-21</a:t>
            </a:fld>
            <a:endParaRPr lang="en-CA"/>
          </a:p>
        </p:txBody>
      </p:sp>
      <p:sp>
        <p:nvSpPr>
          <p:cNvPr id="6" name="Footer Placeholder 5">
            <a:extLst>
              <a:ext uri="{FF2B5EF4-FFF2-40B4-BE49-F238E27FC236}">
                <a16:creationId xmlns:a16="http://schemas.microsoft.com/office/drawing/2014/main" id="{18FE1C21-BA2A-0D9C-1057-77C7248B67B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F8EA3B9-C579-1B2D-9EF5-EE38AF04D510}"/>
              </a:ext>
            </a:extLst>
          </p:cNvPr>
          <p:cNvSpPr>
            <a:spLocks noGrp="1"/>
          </p:cNvSpPr>
          <p:nvPr>
            <p:ph type="sldNum" sz="quarter" idx="12"/>
          </p:nvPr>
        </p:nvSpPr>
        <p:spPr/>
        <p:txBody>
          <a:bodyPr/>
          <a:lstStyle/>
          <a:p>
            <a:fld id="{ED185E4B-EDFA-4A47-BAB6-AC1B19BE7F11}" type="slidenum">
              <a:rPr lang="en-CA" smtClean="0"/>
              <a:t>‹#›</a:t>
            </a:fld>
            <a:endParaRPr lang="en-CA"/>
          </a:p>
        </p:txBody>
      </p:sp>
    </p:spTree>
    <p:extLst>
      <p:ext uri="{BB962C8B-B14F-4D97-AF65-F5344CB8AC3E}">
        <p14:creationId xmlns:p14="http://schemas.microsoft.com/office/powerpoint/2010/main" val="89075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9B02-8138-EFD1-2E3A-187540FEE7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985ABC9-6E43-67E3-DAF5-409846B58A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611D66D-BB09-1392-EED5-5B6A4D346F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F47918-AF07-2286-198F-1518DBC67CFA}"/>
              </a:ext>
            </a:extLst>
          </p:cNvPr>
          <p:cNvSpPr>
            <a:spLocks noGrp="1"/>
          </p:cNvSpPr>
          <p:nvPr>
            <p:ph type="dt" sz="half" idx="10"/>
          </p:nvPr>
        </p:nvSpPr>
        <p:spPr/>
        <p:txBody>
          <a:bodyPr/>
          <a:lstStyle/>
          <a:p>
            <a:fld id="{CD2D793D-40BF-4216-AB87-571D54610BC6}" type="datetimeFigureOut">
              <a:rPr lang="en-CA" smtClean="0"/>
              <a:t>2023-04-21</a:t>
            </a:fld>
            <a:endParaRPr lang="en-CA"/>
          </a:p>
        </p:txBody>
      </p:sp>
      <p:sp>
        <p:nvSpPr>
          <p:cNvPr id="6" name="Footer Placeholder 5">
            <a:extLst>
              <a:ext uri="{FF2B5EF4-FFF2-40B4-BE49-F238E27FC236}">
                <a16:creationId xmlns:a16="http://schemas.microsoft.com/office/drawing/2014/main" id="{D1BD9626-CD94-993F-F048-839351A5873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B17D014-B987-C15E-2A74-C9351541BBCE}"/>
              </a:ext>
            </a:extLst>
          </p:cNvPr>
          <p:cNvSpPr>
            <a:spLocks noGrp="1"/>
          </p:cNvSpPr>
          <p:nvPr>
            <p:ph type="sldNum" sz="quarter" idx="12"/>
          </p:nvPr>
        </p:nvSpPr>
        <p:spPr/>
        <p:txBody>
          <a:bodyPr/>
          <a:lstStyle/>
          <a:p>
            <a:fld id="{ED185E4B-EDFA-4A47-BAB6-AC1B19BE7F11}" type="slidenum">
              <a:rPr lang="en-CA" smtClean="0"/>
              <a:t>‹#›</a:t>
            </a:fld>
            <a:endParaRPr lang="en-CA"/>
          </a:p>
        </p:txBody>
      </p:sp>
    </p:spTree>
    <p:extLst>
      <p:ext uri="{BB962C8B-B14F-4D97-AF65-F5344CB8AC3E}">
        <p14:creationId xmlns:p14="http://schemas.microsoft.com/office/powerpoint/2010/main" val="396399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6C793-E47B-DFFB-600F-E2669879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DE4A5F2-DD41-61AF-5C32-F62B4AD162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1B9D630-DE13-CD35-B5F2-CF2A66D61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D793D-40BF-4216-AB87-571D54610BC6}" type="datetimeFigureOut">
              <a:rPr lang="en-CA" smtClean="0"/>
              <a:t>2023-04-21</a:t>
            </a:fld>
            <a:endParaRPr lang="en-CA"/>
          </a:p>
        </p:txBody>
      </p:sp>
      <p:sp>
        <p:nvSpPr>
          <p:cNvPr id="5" name="Footer Placeholder 4">
            <a:extLst>
              <a:ext uri="{FF2B5EF4-FFF2-40B4-BE49-F238E27FC236}">
                <a16:creationId xmlns:a16="http://schemas.microsoft.com/office/drawing/2014/main" id="{2A0DD542-605F-7451-0CDE-964E05D3D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B472809-84DD-487B-668E-265D1847C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85E4B-EDFA-4A47-BAB6-AC1B19BE7F11}" type="slidenum">
              <a:rPr lang="en-CA" smtClean="0"/>
              <a:t>‹#›</a:t>
            </a:fld>
            <a:endParaRPr lang="en-CA"/>
          </a:p>
        </p:txBody>
      </p:sp>
    </p:spTree>
    <p:extLst>
      <p:ext uri="{BB962C8B-B14F-4D97-AF65-F5344CB8AC3E}">
        <p14:creationId xmlns:p14="http://schemas.microsoft.com/office/powerpoint/2010/main" val="2875524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t="5462"/>
          <a:stretch/>
        </p:blipFill>
        <p:spPr>
          <a:xfrm>
            <a:off x="20" y="-22"/>
            <a:ext cx="12191977" cy="6858022"/>
          </a:xfrm>
          <a:prstGeom prst="rect">
            <a:avLst/>
          </a:prstGeom>
        </p:spPr>
      </p:pic>
      <p:sp>
        <p:nvSpPr>
          <p:cNvPr id="23"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280479" y="1770822"/>
            <a:ext cx="2453486" cy="3569242"/>
          </a:xfrm>
          <a:solidFill>
            <a:schemeClr val="accent1">
              <a:lumMod val="60000"/>
              <a:lumOff val="40000"/>
            </a:schemeClr>
          </a:solidFill>
        </p:spPr>
        <p:txBody>
          <a:bodyPr anchor="t">
            <a:normAutofit fontScale="90000"/>
          </a:bodyPr>
          <a:lstStyle/>
          <a:p>
            <a:pPr algn="l"/>
            <a:r>
              <a:rPr lang="en-CA" sz="5200">
                <a:solidFill>
                  <a:srgbClr val="FFFFFF"/>
                </a:solidFill>
              </a:rPr>
              <a:t>Crying out Against (God’s?) Injustice</a:t>
            </a:r>
            <a:br>
              <a:rPr lang="en-CA" sz="5200">
                <a:solidFill>
                  <a:srgbClr val="FFFFFF"/>
                </a:solidFill>
              </a:rPr>
            </a:br>
            <a:br>
              <a:rPr lang="en-CA" sz="5200">
                <a:solidFill>
                  <a:srgbClr val="FFFFFF"/>
                </a:solidFill>
              </a:rPr>
            </a:br>
            <a:endParaRPr lang="en-CA" sz="5200" dirty="0">
              <a:solidFill>
                <a:srgbClr val="FFFFFF"/>
              </a:solidFill>
            </a:endParaRPr>
          </a:p>
        </p:txBody>
      </p:sp>
      <p:sp>
        <p:nvSpPr>
          <p:cNvPr id="3" name="Subtitle 2">
            <a:extLst>
              <a:ext uri="{FF2B5EF4-FFF2-40B4-BE49-F238E27FC236}">
                <a16:creationId xmlns:a16="http://schemas.microsoft.com/office/drawing/2014/main" id="{4BBDCFCB-E468-7A88-5393-3E2F69B8C3DE}"/>
              </a:ext>
            </a:extLst>
          </p:cNvPr>
          <p:cNvSpPr>
            <a:spLocks noGrp="1"/>
          </p:cNvSpPr>
          <p:nvPr>
            <p:ph type="subTitle" idx="1"/>
          </p:nvPr>
        </p:nvSpPr>
        <p:spPr>
          <a:xfrm>
            <a:off x="384849" y="5726546"/>
            <a:ext cx="3512898" cy="578036"/>
          </a:xfrm>
          <a:solidFill>
            <a:schemeClr val="accent1">
              <a:lumMod val="60000"/>
              <a:lumOff val="40000"/>
            </a:schemeClr>
          </a:solidFill>
        </p:spPr>
        <p:txBody>
          <a:bodyPr anchor="b">
            <a:noAutofit/>
          </a:bodyPr>
          <a:lstStyle/>
          <a:p>
            <a:pPr algn="l"/>
            <a:r>
              <a:rPr lang="en-CA" sz="3600">
                <a:solidFill>
                  <a:srgbClr val="FFFFFF"/>
                </a:solidFill>
              </a:rPr>
              <a:t>Text: Job 7:11-21</a:t>
            </a:r>
            <a:endParaRPr lang="en-CA" sz="3600" dirty="0">
              <a:solidFill>
                <a:srgbClr val="FFFFFF"/>
              </a:solidFill>
            </a:endParaRP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72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212437" y="643467"/>
            <a:ext cx="6271490" cy="5175442"/>
          </a:xfrm>
        </p:spPr>
        <p:txBody>
          <a:bodyPr>
            <a:normAutofit/>
          </a:bodyPr>
          <a:lstStyle/>
          <a:p>
            <a:pPr algn="l"/>
            <a:r>
              <a:rPr lang="en-CA" sz="3600" b="1" i="0" u="none" strike="noStrike" baseline="0" dirty="0">
                <a:effectLst>
                  <a:outerShdw blurRad="38100" dist="38100" dir="2700000" algn="tl">
                    <a:srgbClr val="000000">
                      <a:alpha val="43137"/>
                    </a:srgbClr>
                  </a:outerShdw>
                </a:effectLst>
              </a:rPr>
              <a:t>I. HIS COMPLAINT TOWARD GOD (Job 7:11-16)</a:t>
            </a:r>
            <a:br>
              <a:rPr lang="en-CA" sz="3600" b="1" i="0" u="none" strike="noStrike" baseline="0" dirty="0">
                <a:effectLst>
                  <a:outerShdw blurRad="38100" dist="38100" dir="2700000" algn="tl">
                    <a:srgbClr val="000000">
                      <a:alpha val="43137"/>
                    </a:srgbClr>
                  </a:outerShdw>
                </a:effectLst>
              </a:rPr>
            </a:br>
            <a:br>
              <a:rPr lang="en-CA" sz="1800" b="0" i="0" u="none" strike="noStrike" baseline="0" dirty="0"/>
            </a:br>
            <a:r>
              <a:rPr lang="en-CA" sz="3600" b="1" i="1" u="none" strike="noStrike" baseline="0" dirty="0">
                <a:effectLst>
                  <a:outerShdw blurRad="38100" dist="38100" dir="2700000" algn="tl">
                    <a:srgbClr val="000000">
                      <a:alpha val="43137"/>
                    </a:srgbClr>
                  </a:outerShdw>
                </a:effectLst>
              </a:rPr>
              <a:t>“I despise my life; I would not live forever. Let me alone; my days have no meaning.”</a:t>
            </a:r>
            <a:br>
              <a:rPr lang="en-CA" sz="3600" b="1" i="1" u="none" strike="noStrike" baseline="0" dirty="0">
                <a:effectLst>
                  <a:outerShdw blurRad="38100" dist="38100" dir="2700000" algn="tl">
                    <a:srgbClr val="000000">
                      <a:alpha val="43137"/>
                    </a:srgbClr>
                  </a:outerShdw>
                </a:effectLst>
              </a:rPr>
            </a:br>
            <a:r>
              <a:rPr lang="en-CA" sz="3600" b="1" i="1" u="none" strike="noStrike" baseline="0" dirty="0">
                <a:effectLst>
                  <a:outerShdw blurRad="38100" dist="38100" dir="2700000" algn="tl">
                    <a:srgbClr val="000000">
                      <a:alpha val="43137"/>
                    </a:srgbClr>
                  </a:outerShdw>
                </a:effectLst>
              </a:rPr>
              <a:t>				       Job 7:16</a:t>
            </a:r>
            <a:br>
              <a:rPr lang="en-CA" sz="3600" b="1" i="1" u="none" strike="noStrike" baseline="0" dirty="0">
                <a:effectLst>
                  <a:outerShdw blurRad="38100" dist="38100" dir="2700000" algn="tl">
                    <a:srgbClr val="000000">
                      <a:alpha val="43137"/>
                    </a:srgbClr>
                  </a:outerShdw>
                </a:effectLst>
              </a:rPr>
            </a:br>
            <a:br>
              <a:rPr lang="en-CA" sz="1800" b="0" i="0" u="none" strike="noStrike" baseline="0" dirty="0"/>
            </a:br>
            <a:br>
              <a:rPr lang="en-CA" sz="1800" dirty="0"/>
            </a:br>
            <a:br>
              <a:rPr lang="en-CA" sz="1800" dirty="0"/>
            </a:br>
            <a:endParaRPr lang="en-CA" sz="1800" dirty="0"/>
          </a:p>
        </p:txBody>
      </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l="22328" r="2593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3560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83128" y="2148994"/>
            <a:ext cx="6493162" cy="5175442"/>
          </a:xfrm>
        </p:spPr>
        <p:txBody>
          <a:bodyPr>
            <a:normAutofit fontScale="90000"/>
          </a:bodyPr>
          <a:lstStyle/>
          <a:p>
            <a:pPr algn="l"/>
            <a:r>
              <a:rPr lang="en-CA" sz="3600" b="1" i="0" u="none" strike="noStrike" baseline="0" dirty="0">
                <a:effectLst>
                  <a:outerShdw blurRad="38100" dist="38100" dir="2700000" algn="tl">
                    <a:srgbClr val="000000">
                      <a:alpha val="43137"/>
                    </a:srgbClr>
                  </a:outerShdw>
                </a:effectLst>
              </a:rPr>
              <a:t>I. HIS COMPLAINT TOWARD GOD</a:t>
            </a:r>
            <a:br>
              <a:rPr lang="en-CA" sz="3600" b="1" i="0" u="none" strike="noStrike" baseline="0" dirty="0">
                <a:effectLst>
                  <a:outerShdw blurRad="38100" dist="38100" dir="2700000" algn="tl">
                    <a:srgbClr val="000000">
                      <a:alpha val="43137"/>
                    </a:srgbClr>
                  </a:outerShdw>
                </a:effectLst>
              </a:rPr>
            </a:br>
            <a:r>
              <a:rPr lang="en-CA" sz="3600" b="1" i="0" u="none" strike="noStrike" baseline="0" dirty="0">
                <a:effectLst>
                  <a:outerShdw blurRad="38100" dist="38100" dir="2700000" algn="tl">
                    <a:srgbClr val="000000">
                      <a:alpha val="43137"/>
                    </a:srgbClr>
                  </a:outerShdw>
                </a:effectLst>
              </a:rPr>
              <a:t>(Job 7:11-16)</a:t>
            </a:r>
            <a:br>
              <a:rPr lang="en-CA" sz="3600" b="1" i="0" u="none" strike="noStrike" baseline="0" dirty="0">
                <a:effectLst>
                  <a:outerShdw blurRad="38100" dist="38100" dir="2700000" algn="tl">
                    <a:srgbClr val="000000">
                      <a:alpha val="43137"/>
                    </a:srgbClr>
                  </a:outerShdw>
                </a:effectLst>
              </a:rPr>
            </a:br>
            <a:br>
              <a:rPr lang="en-CA" sz="3600" b="0" i="0" u="none" strike="noStrike" baseline="0" dirty="0"/>
            </a:br>
            <a:r>
              <a:rPr lang="en-CA" sz="3600" b="1" i="1" u="none" strike="noStrike" baseline="0" dirty="0">
                <a:effectLst>
                  <a:outerShdw blurRad="38100" dist="38100" dir="2700000" algn="tl">
                    <a:srgbClr val="000000">
                      <a:alpha val="43137"/>
                    </a:srgbClr>
                  </a:outerShdw>
                </a:effectLst>
              </a:rPr>
              <a:t>“THINGS WHICH THE EYE HAS NOT SEEN AND THE EAR HAS NOT HEARD, AND WHICH HAVE NOT ENTERED THE HEART OF MAN, ALL THAT GOD HAS PREPARED FOR THOSE WHO LOVE HIM [who hold Him in affectionate reverence, who obey Him, and who gratefully recognize the benefits that He has bestowed].”</a:t>
            </a:r>
            <a:br>
              <a:rPr lang="en-CA" sz="3600" b="1" i="1" u="none" strike="noStrike" baseline="0" dirty="0">
                <a:effectLst>
                  <a:outerShdw blurRad="38100" dist="38100" dir="2700000" algn="tl">
                    <a:srgbClr val="000000">
                      <a:alpha val="43137"/>
                    </a:srgbClr>
                  </a:outerShdw>
                </a:effectLst>
              </a:rPr>
            </a:br>
            <a:r>
              <a:rPr lang="en-CA" sz="3600" b="1" i="1" u="none" strike="noStrike" baseline="0" dirty="0">
                <a:effectLst>
                  <a:outerShdw blurRad="38100" dist="38100" dir="2700000" algn="tl">
                    <a:srgbClr val="000000">
                      <a:alpha val="43137"/>
                    </a:srgbClr>
                  </a:outerShdw>
                </a:effectLst>
              </a:rPr>
              <a:t>			       I Corinthians 2:9</a:t>
            </a:r>
            <a:br>
              <a:rPr lang="en-CA" sz="3600" b="1" i="1" u="none" strike="noStrike" baseline="0" dirty="0">
                <a:effectLst>
                  <a:outerShdw blurRad="38100" dist="38100" dir="2700000" algn="tl">
                    <a:srgbClr val="000000">
                      <a:alpha val="43137"/>
                    </a:srgbClr>
                  </a:outerShdw>
                </a:effectLst>
              </a:rPr>
            </a:br>
            <a:r>
              <a:rPr lang="en-CA" sz="3600" b="1" i="1" u="none" strike="noStrike" baseline="0" dirty="0">
                <a:effectLst>
                  <a:outerShdw blurRad="38100" dist="38100" dir="2700000" algn="tl">
                    <a:srgbClr val="000000">
                      <a:alpha val="43137"/>
                    </a:srgbClr>
                  </a:outerShdw>
                </a:effectLst>
              </a:rPr>
              <a:t>			</a:t>
            </a:r>
            <a:r>
              <a:rPr lang="en-CA" sz="3600" b="1" i="1" u="none" strike="noStrike" baseline="0" dirty="0">
                <a:solidFill>
                  <a:schemeClr val="accent1"/>
                </a:solidFill>
                <a:effectLst>
                  <a:outerShdw blurRad="38100" dist="38100" dir="2700000" algn="tl">
                    <a:srgbClr val="000000">
                      <a:alpha val="43137"/>
                    </a:srgbClr>
                  </a:outerShdw>
                </a:effectLst>
              </a:rPr>
              <a:t>         Amplified Bible</a:t>
            </a:r>
            <a:br>
              <a:rPr lang="en-CA" sz="3200" b="0" i="1" u="none" strike="noStrike" baseline="0" dirty="0"/>
            </a:br>
            <a:br>
              <a:rPr lang="en-CA" sz="1800" b="0" i="0" u="none" strike="noStrike" baseline="0" dirty="0"/>
            </a:br>
            <a:br>
              <a:rPr lang="en-CA" sz="1800" dirty="0"/>
            </a:br>
            <a:br>
              <a:rPr lang="en-CA" sz="1800" dirty="0"/>
            </a:br>
            <a:endParaRPr lang="en-CA" sz="1800" dirty="0"/>
          </a:p>
        </p:txBody>
      </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l="22328" r="2593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43638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6661272" y="1346010"/>
            <a:ext cx="4887261" cy="5129785"/>
          </a:xfrm>
        </p:spPr>
        <p:txBody>
          <a:bodyPr vert="horz" lIns="91440" tIns="45720" rIns="91440" bIns="45720" rtlCol="0" anchor="ctr">
            <a:normAutofit fontScale="90000"/>
          </a:bodyPr>
          <a:lstStyle/>
          <a:p>
            <a:pPr algn="l"/>
            <a: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t>II. HIS CONTEMPLATION TOWARD GOD </a:t>
            </a:r>
            <a:b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t>(Job 7:17-21)</a:t>
            </a:r>
            <a:b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b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r>
              <a:rPr lang="en-CA" sz="40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t>“What is mankind that you make so much of them, that you give them so much attention,</a:t>
            </a:r>
            <a:br>
              <a:rPr lang="en-CA" sz="40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r>
              <a:rPr lang="en-CA" sz="40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t>18. that you examine them every morning and test them every moment?”</a:t>
            </a:r>
            <a:br>
              <a:rPr lang="en-CA" sz="40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r>
              <a:rPr lang="en-CA" sz="40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t>		     </a:t>
            </a:r>
            <a:r>
              <a:rPr lang="en-CA" sz="4000" b="1" i="1" dirty="0">
                <a:effectLst>
                  <a:outerShdw blurRad="38100" dist="38100" dir="2700000" algn="tl">
                    <a:srgbClr val="000000">
                      <a:alpha val="43137"/>
                    </a:srgbClr>
                  </a:outerShdw>
                </a:effectLst>
              </a:rPr>
              <a:t>J</a:t>
            </a:r>
            <a:r>
              <a:rPr lang="en-CA" sz="40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t>ob 7:17-18</a:t>
            </a:r>
            <a:br>
              <a:rPr lang="en-CA" sz="4000" b="0" i="1" u="none" strike="noStrike" kern="1200" baseline="0" dirty="0">
                <a:solidFill>
                  <a:schemeClr val="tx1"/>
                </a:solidFill>
                <a:latin typeface="+mj-lt"/>
                <a:ea typeface="+mj-ea"/>
                <a:cs typeface="+mj-cs"/>
              </a:rPr>
            </a:br>
            <a:br>
              <a:rPr lang="en-US" sz="2000" b="0" i="0" u="none" strike="noStrike" kern="1200" baseline="0" dirty="0">
                <a:solidFill>
                  <a:schemeClr val="tx1"/>
                </a:solidFill>
                <a:latin typeface="+mj-lt"/>
                <a:ea typeface="+mj-ea"/>
                <a:cs typeface="+mj-cs"/>
              </a:rPr>
            </a:b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sp>
        <p:nvSpPr>
          <p:cNvPr id="94" name="Rectangle 93">
            <a:extLst>
              <a:ext uri="{FF2B5EF4-FFF2-40B4-BE49-F238E27FC236}">
                <a16:creationId xmlns:a16="http://schemas.microsoft.com/office/drawing/2014/main" id="{B857B999-089B-4C85-81AC-431415A20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5452531" cy="5573711"/>
          </a:xfrm>
          <a:prstGeom prst="rect">
            <a:avLst/>
          </a:prstGeom>
          <a:solidFill>
            <a:srgbClr val="FFFFFF"/>
          </a:solidFill>
          <a:ln w="6350" cap="sq" cmpd="sng" algn="ctr">
            <a:solidFill>
              <a:schemeClr val="tx1">
                <a:lumMod val="75000"/>
                <a:lumOff val="25000"/>
              </a:schemeClr>
            </a:solidFill>
            <a:prstDash val="solid"/>
            <a:miter lim="800000"/>
          </a:ln>
          <a:effectLst/>
        </p:spPr>
      </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l="22328" r="25939"/>
          <a:stretch/>
        </p:blipFill>
        <p:spPr>
          <a:xfrm>
            <a:off x="1223137" y="961441"/>
            <a:ext cx="4293190" cy="4937760"/>
          </a:xfrm>
          <a:prstGeom prst="rect">
            <a:avLst/>
          </a:prstGeom>
        </p:spPr>
      </p:pic>
    </p:spTree>
    <p:extLst>
      <p:ext uri="{BB962C8B-B14F-4D97-AF65-F5344CB8AC3E}">
        <p14:creationId xmlns:p14="http://schemas.microsoft.com/office/powerpoint/2010/main" val="41721711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6579474" y="1087392"/>
            <a:ext cx="4887261" cy="5129785"/>
          </a:xfrm>
        </p:spPr>
        <p:txBody>
          <a:bodyPr vert="horz" lIns="91440" tIns="45720" rIns="91440" bIns="45720" rtlCol="0" anchor="ctr">
            <a:normAutofit fontScale="90000"/>
          </a:bodyPr>
          <a:lstStyle/>
          <a:p>
            <a:pPr algn="l"/>
            <a: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t>II. HIS CONTEMPLATION TOWARD GOD </a:t>
            </a:r>
            <a:b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t>(Job 7:17-21)</a:t>
            </a:r>
            <a:b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b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r>
              <a:rPr lang="en-CA" sz="40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t>“If I have sinned, what have I done to you, you who see everything we do? Why have you made me your target? Have I become a burden to you?”</a:t>
            </a:r>
            <a:br>
              <a:rPr lang="en-CA" sz="40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r>
              <a:rPr lang="en-CA" sz="4000" b="1" i="1" dirty="0">
                <a:effectLst>
                  <a:outerShdw blurRad="38100" dist="38100" dir="2700000" algn="tl">
                    <a:srgbClr val="000000">
                      <a:alpha val="43137"/>
                    </a:srgbClr>
                  </a:outerShdw>
                </a:effectLst>
              </a:rPr>
              <a:t>			   </a:t>
            </a:r>
            <a:r>
              <a:rPr lang="en-CA" sz="40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t>Job 7:20</a:t>
            </a:r>
            <a:br>
              <a:rPr lang="en-CA" sz="36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br>
              <a:rPr lang="en-US" sz="2000" b="0" i="0" u="none" strike="noStrike" kern="1200" baseline="0" dirty="0">
                <a:solidFill>
                  <a:schemeClr val="tx1"/>
                </a:solidFill>
                <a:latin typeface="+mj-lt"/>
                <a:ea typeface="+mj-ea"/>
                <a:cs typeface="+mj-cs"/>
              </a:rPr>
            </a:b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sp>
        <p:nvSpPr>
          <p:cNvPr id="94" name="Rectangle 93">
            <a:extLst>
              <a:ext uri="{FF2B5EF4-FFF2-40B4-BE49-F238E27FC236}">
                <a16:creationId xmlns:a16="http://schemas.microsoft.com/office/drawing/2014/main" id="{B857B999-089B-4C85-81AC-431415A20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5452531" cy="5573711"/>
          </a:xfrm>
          <a:prstGeom prst="rect">
            <a:avLst/>
          </a:prstGeom>
          <a:solidFill>
            <a:srgbClr val="FFFFFF"/>
          </a:solidFill>
          <a:ln w="6350" cap="sq" cmpd="sng" algn="ctr">
            <a:solidFill>
              <a:schemeClr val="tx1">
                <a:lumMod val="75000"/>
                <a:lumOff val="25000"/>
              </a:schemeClr>
            </a:solidFill>
            <a:prstDash val="solid"/>
            <a:miter lim="800000"/>
          </a:ln>
          <a:effectLst/>
        </p:spPr>
      </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l="22328" r="25939"/>
          <a:stretch/>
        </p:blipFill>
        <p:spPr>
          <a:xfrm>
            <a:off x="1223137" y="961441"/>
            <a:ext cx="4293190" cy="4937760"/>
          </a:xfrm>
          <a:prstGeom prst="rect">
            <a:avLst/>
          </a:prstGeom>
        </p:spPr>
      </p:pic>
    </p:spTree>
    <p:extLst>
      <p:ext uri="{BB962C8B-B14F-4D97-AF65-F5344CB8AC3E}">
        <p14:creationId xmlns:p14="http://schemas.microsoft.com/office/powerpoint/2010/main" val="2585980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6579474" y="740056"/>
            <a:ext cx="4887261" cy="5129785"/>
          </a:xfrm>
        </p:spPr>
        <p:txBody>
          <a:bodyPr vert="horz" lIns="91440" tIns="45720" rIns="91440" bIns="45720" rtlCol="0" anchor="ctr">
            <a:normAutofit/>
          </a:bodyPr>
          <a:lstStyle/>
          <a:p>
            <a:r>
              <a:rPr lang="en-CA" sz="36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t>II. HIS CONTEMPLATION TOWARD GOD</a:t>
            </a:r>
            <a:br>
              <a:rPr lang="en-CA" sz="36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r>
              <a:rPr lang="en-CA" sz="36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t>(Job 7:17-21)</a:t>
            </a:r>
            <a:br>
              <a:rPr lang="en-CA" sz="3600" i="0" u="none" strike="noStrike" kern="1200" baseline="0" dirty="0">
                <a:solidFill>
                  <a:schemeClr val="tx1"/>
                </a:solidFill>
                <a:latin typeface="+mj-lt"/>
                <a:ea typeface="+mj-ea"/>
                <a:cs typeface="+mj-cs"/>
              </a:rPr>
            </a:br>
            <a:br>
              <a:rPr lang="en-CA" sz="3600" i="0" u="none" strike="noStrike" kern="1200" baseline="0" dirty="0">
                <a:solidFill>
                  <a:schemeClr val="tx1"/>
                </a:solidFill>
                <a:latin typeface="+mj-lt"/>
                <a:ea typeface="+mj-ea"/>
                <a:cs typeface="+mj-cs"/>
              </a:rPr>
            </a:br>
            <a:r>
              <a:rPr lang="en-CA" sz="3600" b="1" i="1" u="none" strike="noStrike" kern="1200" baseline="0" dirty="0">
                <a:solidFill>
                  <a:schemeClr val="accent1"/>
                </a:solidFill>
                <a:effectLst>
                  <a:outerShdw blurRad="38100" dist="38100" dir="2700000" algn="tl">
                    <a:srgbClr val="000000">
                      <a:alpha val="43137"/>
                    </a:srgbClr>
                  </a:outerShdw>
                </a:effectLst>
                <a:latin typeface="+mj-lt"/>
                <a:ea typeface="+mj-ea"/>
                <a:cs typeface="+mj-cs"/>
              </a:rPr>
              <a:t>Asking the wrong question undoubtably leads to a wrong answer!</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sp>
        <p:nvSpPr>
          <p:cNvPr id="94" name="Rectangle 93">
            <a:extLst>
              <a:ext uri="{FF2B5EF4-FFF2-40B4-BE49-F238E27FC236}">
                <a16:creationId xmlns:a16="http://schemas.microsoft.com/office/drawing/2014/main" id="{B857B999-089B-4C85-81AC-431415A20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5452531" cy="5573711"/>
          </a:xfrm>
          <a:prstGeom prst="rect">
            <a:avLst/>
          </a:prstGeom>
          <a:solidFill>
            <a:srgbClr val="FFFFFF"/>
          </a:solidFill>
          <a:ln w="6350" cap="sq" cmpd="sng" algn="ctr">
            <a:solidFill>
              <a:schemeClr val="tx1">
                <a:lumMod val="75000"/>
                <a:lumOff val="25000"/>
              </a:schemeClr>
            </a:solidFill>
            <a:prstDash val="solid"/>
            <a:miter lim="800000"/>
          </a:ln>
          <a:effectLst/>
        </p:spPr>
      </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l="22328" r="25939"/>
          <a:stretch/>
        </p:blipFill>
        <p:spPr>
          <a:xfrm>
            <a:off x="1223137" y="961441"/>
            <a:ext cx="4293190" cy="4937760"/>
          </a:xfrm>
          <a:prstGeom prst="rect">
            <a:avLst/>
          </a:prstGeom>
        </p:spPr>
      </p:pic>
    </p:spTree>
    <p:extLst>
      <p:ext uri="{BB962C8B-B14F-4D97-AF65-F5344CB8AC3E}">
        <p14:creationId xmlns:p14="http://schemas.microsoft.com/office/powerpoint/2010/main" val="19388884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6579474" y="740056"/>
            <a:ext cx="4887261" cy="5129785"/>
          </a:xfrm>
        </p:spPr>
        <p:txBody>
          <a:bodyPr vert="horz" lIns="91440" tIns="45720" rIns="91440" bIns="45720" rtlCol="0" anchor="ctr">
            <a:normAutofit fontScale="90000"/>
          </a:bodyPr>
          <a:lstStyle/>
          <a:p>
            <a: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t>II. HIS CONTEMPLATION TOWARD GOD</a:t>
            </a:r>
            <a:b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t>(Job 7:17-21)</a:t>
            </a:r>
            <a:b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br>
              <a:rPr lang="en-CA" sz="4000" b="1" i="0"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r>
              <a:rPr lang="en-CA" sz="40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t>“Why do you not pardon my offenses and forgive my sins?”</a:t>
            </a:r>
            <a:br>
              <a:rPr lang="en-CA" sz="40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br>
              <a:rPr lang="en-CA" sz="40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br>
            <a:r>
              <a:rPr lang="en-CA" sz="4000" b="1" i="1" u="none" strike="noStrike" kern="1200" baseline="0" dirty="0">
                <a:solidFill>
                  <a:schemeClr val="tx1"/>
                </a:solidFill>
                <a:effectLst>
                  <a:outerShdw blurRad="38100" dist="38100" dir="2700000" algn="tl">
                    <a:srgbClr val="000000">
                      <a:alpha val="43137"/>
                    </a:srgbClr>
                  </a:outerShdw>
                </a:effectLst>
                <a:latin typeface="+mj-lt"/>
                <a:ea typeface="+mj-ea"/>
                <a:cs typeface="+mj-cs"/>
              </a:rPr>
              <a:t>			Job 7:21a</a:t>
            </a:r>
            <a:br>
              <a:rPr lang="en-CA" sz="3600" b="0" i="1" u="none" strike="noStrike" kern="1200" baseline="0" dirty="0">
                <a:solidFill>
                  <a:schemeClr val="tx1"/>
                </a:solidFill>
                <a:latin typeface="+mj-lt"/>
                <a:ea typeface="+mj-ea"/>
                <a:cs typeface="+mj-cs"/>
              </a:rPr>
            </a:br>
            <a:br>
              <a:rPr lang="en-US" sz="3600" kern="1200" dirty="0">
                <a:solidFill>
                  <a:schemeClr val="tx1"/>
                </a:solidFill>
                <a:latin typeface="+mj-lt"/>
                <a:ea typeface="+mj-ea"/>
                <a:cs typeface="+mj-cs"/>
              </a:rPr>
            </a:br>
            <a:br>
              <a:rPr lang="en-US"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sp>
        <p:nvSpPr>
          <p:cNvPr id="94" name="Rectangle 93">
            <a:extLst>
              <a:ext uri="{FF2B5EF4-FFF2-40B4-BE49-F238E27FC236}">
                <a16:creationId xmlns:a16="http://schemas.microsoft.com/office/drawing/2014/main" id="{B857B999-089B-4C85-81AC-431415A20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5452531" cy="5573711"/>
          </a:xfrm>
          <a:prstGeom prst="rect">
            <a:avLst/>
          </a:prstGeom>
          <a:solidFill>
            <a:srgbClr val="FFFFFF"/>
          </a:solidFill>
          <a:ln w="6350" cap="sq" cmpd="sng" algn="ctr">
            <a:solidFill>
              <a:schemeClr val="tx1">
                <a:lumMod val="75000"/>
                <a:lumOff val="25000"/>
              </a:schemeClr>
            </a:solidFill>
            <a:prstDash val="solid"/>
            <a:miter lim="800000"/>
          </a:ln>
          <a:effectLst/>
        </p:spPr>
      </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l="22328" r="25939"/>
          <a:stretch/>
        </p:blipFill>
        <p:spPr>
          <a:xfrm>
            <a:off x="1223137" y="961441"/>
            <a:ext cx="4293190" cy="4937760"/>
          </a:xfrm>
          <a:prstGeom prst="rect">
            <a:avLst/>
          </a:prstGeom>
        </p:spPr>
      </p:pic>
    </p:spTree>
    <p:extLst>
      <p:ext uri="{BB962C8B-B14F-4D97-AF65-F5344CB8AC3E}">
        <p14:creationId xmlns:p14="http://schemas.microsoft.com/office/powerpoint/2010/main" val="37509369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6" name="Oval 25">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6" name="Straight Connector 35">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4" name="Straight Connector 43">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duotone>
              <a:prstClr val="black"/>
              <a:schemeClr val="bg1">
                <a:tint val="45000"/>
                <a:satMod val="400000"/>
              </a:schemeClr>
            </a:duotone>
            <a:alphaModFix amt="25000"/>
            <a:extLst>
              <a:ext uri="{28A0092B-C50C-407E-A947-70E740481C1C}">
                <a14:useLocalDpi xmlns:a14="http://schemas.microsoft.com/office/drawing/2010/main" val="0"/>
              </a:ext>
            </a:extLst>
          </a:blip>
          <a:srcRect l="3793" t="9091" r="27837" b="1"/>
          <a:stretch/>
        </p:blipFill>
        <p:spPr>
          <a:xfrm>
            <a:off x="2327554" y="29548"/>
            <a:ext cx="7601509" cy="6013845"/>
          </a:xfrm>
          <a:prstGeom prst="rect">
            <a:avLst/>
          </a:prstGeom>
        </p:spPr>
      </p:pic>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2408926" y="4079529"/>
            <a:ext cx="7315200" cy="2702018"/>
          </a:xfrm>
          <a:noFill/>
        </p:spPr>
        <p:txBody>
          <a:bodyPr anchor="b">
            <a:normAutofit fontScale="90000"/>
          </a:bodyPr>
          <a:lstStyle/>
          <a:p>
            <a:r>
              <a:rPr lang="en-CA" sz="3600" b="0" i="0" u="none" strike="noStrike" baseline="0" dirty="0">
                <a:solidFill>
                  <a:schemeClr val="bg1"/>
                </a:solidFill>
              </a:rPr>
              <a:t>“Why should innocent people suffer inequities, undeserved treatment, and hate crimes? It is not fair, and it is not right. </a:t>
            </a:r>
            <a:r>
              <a:rPr lang="en-CA" sz="3600" b="0" i="0" u="sng" strike="noStrike" baseline="0" dirty="0">
                <a:solidFill>
                  <a:schemeClr val="bg1"/>
                </a:solidFill>
              </a:rPr>
              <a:t>I propose that injustice becomes a trauma when either the magnitude or accumulative experiences exceed the capacity to cope</a:t>
            </a:r>
            <a:r>
              <a:rPr lang="en-CA" sz="3600" b="0" i="0" u="none" strike="noStrike" baseline="0" dirty="0">
                <a:solidFill>
                  <a:schemeClr val="bg1"/>
                </a:solidFill>
              </a:rPr>
              <a:t>.”</a:t>
            </a:r>
            <a:br>
              <a:rPr lang="en-CA" sz="3600" b="0" i="0" u="none" strike="noStrike" baseline="0" dirty="0">
                <a:solidFill>
                  <a:schemeClr val="bg1"/>
                </a:solidFill>
              </a:rPr>
            </a:br>
            <a:br>
              <a:rPr lang="en-CA" sz="3600" b="0" i="0" u="none" strike="noStrike" baseline="0" dirty="0">
                <a:solidFill>
                  <a:schemeClr val="bg1"/>
                </a:solidFill>
              </a:rPr>
            </a:br>
            <a:r>
              <a:rPr lang="en-CA" sz="3600" b="0" i="0" u="none" strike="noStrike" baseline="0" dirty="0">
                <a:solidFill>
                  <a:schemeClr val="bg1"/>
                </a:solidFill>
              </a:rPr>
              <a:t>Lori S Katz - PhD</a:t>
            </a:r>
            <a:br>
              <a:rPr lang="en-CA" sz="3600" b="0" i="0" u="none" strike="noStrike" baseline="0" dirty="0">
                <a:solidFill>
                  <a:schemeClr val="bg1"/>
                </a:solidFill>
              </a:rPr>
            </a:br>
            <a:r>
              <a:rPr lang="en-CA" sz="3600" b="0" i="1" u="none" strike="noStrike" baseline="0" dirty="0">
                <a:solidFill>
                  <a:schemeClr val="bg1"/>
                </a:solidFill>
              </a:rPr>
              <a:t>“Injustice Trauma: Individual and Collective Distress”</a:t>
            </a:r>
            <a:br>
              <a:rPr lang="en-CA" sz="3600" dirty="0">
                <a:solidFill>
                  <a:schemeClr val="bg1"/>
                </a:solidFill>
              </a:rPr>
            </a:br>
            <a:br>
              <a:rPr lang="en-CA" sz="4400" dirty="0">
                <a:solidFill>
                  <a:schemeClr val="bg1"/>
                </a:solidFill>
              </a:rPr>
            </a:br>
            <a:endParaRPr lang="en-CA" sz="4400" dirty="0">
              <a:solidFill>
                <a:schemeClr val="bg1"/>
              </a:solidFill>
            </a:endParaRPr>
          </a:p>
        </p:txBody>
      </p:sp>
    </p:spTree>
    <p:extLst>
      <p:ext uri="{BB962C8B-B14F-4D97-AF65-F5344CB8AC3E}">
        <p14:creationId xmlns:p14="http://schemas.microsoft.com/office/powerpoint/2010/main" val="326925958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2455043-5CFD-4790-A30C-152D3B694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790CBA0-32A4-48C6-8140-9148B3A0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B4056F06-1067-40CC-8153-8A04EA0AB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7" name="Oval 56">
              <a:extLst>
                <a:ext uri="{FF2B5EF4-FFF2-40B4-BE49-F238E27FC236}">
                  <a16:creationId xmlns:a16="http://schemas.microsoft.com/office/drawing/2014/main" id="{86015350-BCF9-4ACA-99D9-2A98FB05C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C57B1E4-5A42-473F-837E-3C5946D1F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BD49C7C-52B4-4D8F-B956-ECCA10BD7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AF0C458-F592-426F-B531-304500025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7A4B5212-F988-4671-B9F2-02B065E40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6C93D35-1EA4-427C-832E-C077C1603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08648C95-1EC5-40D8-8D96-3DC3D112A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10134DF-195E-4609-BE91-D38A8334E4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7" name="Straight Connector 66">
              <a:extLst>
                <a:ext uri="{FF2B5EF4-FFF2-40B4-BE49-F238E27FC236}">
                  <a16:creationId xmlns:a16="http://schemas.microsoft.com/office/drawing/2014/main" id="{20757759-EC34-4221-B044-E44E140CD7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DD397B4-F579-4427-8501-9D3412F87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F669F62-C345-4D12-9436-F3E2B3AE6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89D0B0E-94E0-4A18-A5D4-F8999345F0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5384749" y="341936"/>
            <a:ext cx="6687177" cy="6299429"/>
          </a:xfrm>
          <a:noFill/>
        </p:spPr>
        <p:txBody>
          <a:bodyPr anchor="b">
            <a:normAutofit/>
          </a:bodyPr>
          <a:lstStyle/>
          <a:p>
            <a:pPr algn="l"/>
            <a:r>
              <a:rPr lang="en-CA" sz="2800" i="1" u="none" strike="noStrike" baseline="0" dirty="0">
                <a:solidFill>
                  <a:schemeClr val="bg1"/>
                </a:solidFill>
                <a:effectLst>
                  <a:outerShdw blurRad="38100" dist="38100" dir="2700000" algn="tl">
                    <a:srgbClr val="000000">
                      <a:alpha val="43137"/>
                    </a:srgbClr>
                  </a:outerShdw>
                </a:effectLst>
              </a:rPr>
              <a:t>“For as often as I speak (cry), whether I cry out against injustice or proclaim devastation, the word of Jehovah is turned against me into matter of reproach and derision continually.</a:t>
            </a:r>
            <a:br>
              <a:rPr lang="en-CA" sz="2800" i="1" u="none" strike="noStrike" baseline="0" dirty="0">
                <a:solidFill>
                  <a:schemeClr val="bg1"/>
                </a:solidFill>
                <a:effectLst>
                  <a:outerShdw blurRad="38100" dist="38100" dir="2700000" algn="tl">
                    <a:srgbClr val="000000">
                      <a:alpha val="43137"/>
                    </a:srgbClr>
                  </a:outerShdw>
                </a:effectLst>
              </a:rPr>
            </a:br>
            <a:r>
              <a:rPr lang="en-CA" sz="2800" i="1" u="none" strike="noStrike" baseline="0" dirty="0">
                <a:solidFill>
                  <a:schemeClr val="bg1"/>
                </a:solidFill>
                <a:effectLst>
                  <a:outerShdw blurRad="38100" dist="38100" dir="2700000" algn="tl">
                    <a:srgbClr val="000000">
                      <a:alpha val="43137"/>
                    </a:srgbClr>
                  </a:outerShdw>
                </a:effectLst>
              </a:rPr>
              <a:t>9. But if I say, “I will not mention his word or speak anymore in his name,” his word is in my heart like a fire, a fire shut up in my bones. I am weary of holding it in; indeed, I cannot.”</a:t>
            </a:r>
            <a:br>
              <a:rPr lang="en-CA" sz="2800" i="1" u="none" strike="noStrike" baseline="0" dirty="0">
                <a:solidFill>
                  <a:schemeClr val="bg1"/>
                </a:solidFill>
                <a:effectLst>
                  <a:outerShdw blurRad="38100" dist="38100" dir="2700000" algn="tl">
                    <a:srgbClr val="000000">
                      <a:alpha val="43137"/>
                    </a:srgbClr>
                  </a:outerShdw>
                </a:effectLst>
              </a:rPr>
            </a:br>
            <a:br>
              <a:rPr lang="en-CA" sz="2800" i="1" u="none" strike="noStrike" baseline="0" dirty="0">
                <a:solidFill>
                  <a:schemeClr val="bg1"/>
                </a:solidFill>
                <a:effectLst>
                  <a:outerShdw blurRad="38100" dist="38100" dir="2700000" algn="tl">
                    <a:srgbClr val="000000">
                      <a:alpha val="43137"/>
                    </a:srgbClr>
                  </a:outerShdw>
                </a:effectLst>
              </a:rPr>
            </a:br>
            <a:r>
              <a:rPr lang="en-CA" sz="2800" i="1" u="none" strike="noStrike" baseline="0" dirty="0">
                <a:solidFill>
                  <a:schemeClr val="bg1"/>
                </a:solidFill>
                <a:effectLst>
                  <a:outerShdw blurRad="38100" dist="38100" dir="2700000" algn="tl">
                    <a:srgbClr val="000000">
                      <a:alpha val="43137"/>
                    </a:srgbClr>
                  </a:outerShdw>
                </a:effectLst>
              </a:rPr>
              <a:t>				   Jeremiah 20:8,9</a:t>
            </a:r>
            <a:br>
              <a:rPr lang="en-CA" sz="2800" i="1" u="none" strike="noStrike" baseline="0" dirty="0">
                <a:solidFill>
                  <a:schemeClr val="bg1"/>
                </a:solidFill>
                <a:effectLst>
                  <a:outerShdw blurRad="38100" dist="38100" dir="2700000" algn="tl">
                    <a:srgbClr val="000000">
                      <a:alpha val="43137"/>
                    </a:srgbClr>
                  </a:outerShdw>
                </a:effectLst>
              </a:rPr>
            </a:br>
            <a:r>
              <a:rPr lang="en-CA" sz="2800" i="1" u="none" strike="noStrike" baseline="0" dirty="0">
                <a:solidFill>
                  <a:schemeClr val="bg1"/>
                </a:solidFill>
                <a:effectLst>
                  <a:outerShdw blurRad="38100" dist="38100" dir="2700000" algn="tl">
                    <a:srgbClr val="000000">
                      <a:alpha val="43137"/>
                    </a:srgbClr>
                  </a:outerShdw>
                </a:effectLst>
              </a:rPr>
              <a:t>		1769 Blayney Bible Translation </a:t>
            </a:r>
            <a:br>
              <a:rPr lang="en-CA" sz="2800" b="0" i="0" u="none" strike="noStrike" baseline="0" dirty="0">
                <a:solidFill>
                  <a:schemeClr val="bg1"/>
                </a:solidFill>
              </a:rPr>
            </a:br>
            <a:br>
              <a:rPr lang="en-CA" sz="1900" dirty="0">
                <a:solidFill>
                  <a:schemeClr val="bg1"/>
                </a:solidFill>
              </a:rPr>
            </a:br>
            <a:br>
              <a:rPr lang="en-CA" sz="1900" dirty="0">
                <a:solidFill>
                  <a:schemeClr val="bg1"/>
                </a:solidFill>
              </a:rPr>
            </a:br>
            <a:endParaRPr lang="en-CA" sz="1900" dirty="0">
              <a:solidFill>
                <a:schemeClr val="bg1"/>
              </a:solidFill>
            </a:endParaRPr>
          </a:p>
        </p:txBody>
      </p:sp>
      <p:sp>
        <p:nvSpPr>
          <p:cNvPr id="72" name="Rectangle 71">
            <a:extLst>
              <a:ext uri="{FF2B5EF4-FFF2-40B4-BE49-F238E27FC236}">
                <a16:creationId xmlns:a16="http://schemas.microsoft.com/office/drawing/2014/main" id="{909F982E-B4F0-4CF1-9698-0CA793629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E5A6FD1C-ABC0-436A-9073-E0EED7D89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75" name="Straight Connector 74">
              <a:extLst>
                <a:ext uri="{FF2B5EF4-FFF2-40B4-BE49-F238E27FC236}">
                  <a16:creationId xmlns:a16="http://schemas.microsoft.com/office/drawing/2014/main" id="{6FE42E75-3FFE-428A-BBD2-CC87097B5D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F8E869C-899B-4BCE-8E7E-07CF2384D9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BF071B4-ED93-480C-8E69-73432F0CE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CA65703-32A1-4699-BC19-1CA9884BD2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l="23589" r="27200" b="2"/>
          <a:stretch/>
        </p:blipFill>
        <p:spPr>
          <a:xfrm>
            <a:off x="535164" y="706170"/>
            <a:ext cx="4492357" cy="5431517"/>
          </a:xfrm>
          <a:prstGeom prst="rect">
            <a:avLst/>
          </a:prstGeom>
        </p:spPr>
      </p:pic>
      <p:grpSp>
        <p:nvGrpSpPr>
          <p:cNvPr id="80" name="Group 79">
            <a:extLst>
              <a:ext uri="{FF2B5EF4-FFF2-40B4-BE49-F238E27FC236}">
                <a16:creationId xmlns:a16="http://schemas.microsoft.com/office/drawing/2014/main" id="{38AF1DD3-8D1D-4757-B035-70019593D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47040" y="850149"/>
            <a:ext cx="304800" cy="429768"/>
            <a:chOff x="215328" y="-46937"/>
            <a:chExt cx="304800" cy="2773841"/>
          </a:xfrm>
        </p:grpSpPr>
        <p:cxnSp>
          <p:nvCxnSpPr>
            <p:cNvPr id="81" name="Straight Connector 80">
              <a:extLst>
                <a:ext uri="{FF2B5EF4-FFF2-40B4-BE49-F238E27FC236}">
                  <a16:creationId xmlns:a16="http://schemas.microsoft.com/office/drawing/2014/main" id="{28184D1F-A6B0-4989-8187-7DA9B69FDB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E4AAB83-8364-4EEC-B775-EB5BF22973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8334B8F-87AB-40F9-B22B-309F79C29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07BCE7-4481-4881-ACD6-7B9E0A53B3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212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212437" y="643467"/>
            <a:ext cx="6271490" cy="5175442"/>
          </a:xfrm>
        </p:spPr>
        <p:txBody>
          <a:bodyPr>
            <a:normAutofit/>
          </a:bodyPr>
          <a:lstStyle/>
          <a:p>
            <a:pPr algn="l"/>
            <a:r>
              <a:rPr lang="en-CA" sz="3600" b="1" i="0" u="none" strike="noStrike" baseline="0" dirty="0">
                <a:effectLst>
                  <a:outerShdw blurRad="38100" dist="38100" dir="2700000" algn="tl">
                    <a:srgbClr val="000000">
                      <a:alpha val="43137"/>
                    </a:srgbClr>
                  </a:outerShdw>
                </a:effectLst>
              </a:rPr>
              <a:t>I. HIS COMPLAINT TOWARD GOD (Job 7:11-16)</a:t>
            </a:r>
            <a:br>
              <a:rPr lang="en-CA" sz="3600" b="1" i="0" u="none" strike="noStrike" baseline="0" dirty="0">
                <a:effectLst>
                  <a:outerShdw blurRad="38100" dist="38100" dir="2700000" algn="tl">
                    <a:srgbClr val="000000">
                      <a:alpha val="43137"/>
                    </a:srgbClr>
                  </a:outerShdw>
                </a:effectLst>
              </a:rPr>
            </a:br>
            <a:br>
              <a:rPr lang="en-CA" sz="1800" b="0" i="0" u="none" strike="noStrike" baseline="0" dirty="0"/>
            </a:br>
            <a:r>
              <a:rPr lang="en-CA" sz="3600" b="1" i="1" u="none" strike="noStrike" baseline="0" dirty="0">
                <a:effectLst>
                  <a:outerShdw blurRad="38100" dist="38100" dir="2700000" algn="tl">
                    <a:srgbClr val="000000">
                      <a:alpha val="43137"/>
                    </a:srgbClr>
                  </a:outerShdw>
                </a:effectLst>
              </a:rPr>
              <a:t>“I cannot keep from speaking. I must express my anguish. My bitter soul must complain.” </a:t>
            </a:r>
            <a:br>
              <a:rPr lang="en-CA" sz="3600" b="1" i="1" u="none" strike="noStrike" baseline="0" dirty="0">
                <a:effectLst>
                  <a:outerShdw blurRad="38100" dist="38100" dir="2700000" algn="tl">
                    <a:srgbClr val="000000">
                      <a:alpha val="43137"/>
                    </a:srgbClr>
                  </a:outerShdw>
                </a:effectLst>
              </a:rPr>
            </a:br>
            <a:r>
              <a:rPr lang="en-CA" sz="3600" b="1" i="1" u="none" strike="noStrike" baseline="0" dirty="0">
                <a:effectLst>
                  <a:outerShdw blurRad="38100" dist="38100" dir="2700000" algn="tl">
                    <a:srgbClr val="000000">
                      <a:alpha val="43137"/>
                    </a:srgbClr>
                  </a:outerShdw>
                </a:effectLst>
              </a:rPr>
              <a:t>				</a:t>
            </a:r>
            <a:r>
              <a:rPr lang="en-CA" sz="3600" b="1" i="1" dirty="0">
                <a:effectLst>
                  <a:outerShdw blurRad="38100" dist="38100" dir="2700000" algn="tl">
                    <a:srgbClr val="000000">
                      <a:alpha val="43137"/>
                    </a:srgbClr>
                  </a:outerShdw>
                </a:effectLst>
              </a:rPr>
              <a:t>       </a:t>
            </a:r>
            <a:r>
              <a:rPr lang="en-CA" sz="3600" b="1" i="1" u="none" strike="noStrike" baseline="0" dirty="0">
                <a:effectLst>
                  <a:outerShdw blurRad="38100" dist="38100" dir="2700000" algn="tl">
                    <a:srgbClr val="000000">
                      <a:alpha val="43137"/>
                    </a:srgbClr>
                  </a:outerShdw>
                </a:effectLst>
              </a:rPr>
              <a:t>Job 7:11</a:t>
            </a:r>
            <a:br>
              <a:rPr lang="en-CA" sz="3600" b="1" i="1" u="none" strike="noStrike" baseline="0" dirty="0">
                <a:effectLst>
                  <a:outerShdw blurRad="38100" dist="38100" dir="2700000" algn="tl">
                    <a:srgbClr val="000000">
                      <a:alpha val="43137"/>
                    </a:srgbClr>
                  </a:outerShdw>
                </a:effectLst>
              </a:rPr>
            </a:br>
            <a:r>
              <a:rPr lang="en-CA" sz="3600" b="1" i="1" u="none" strike="noStrike" baseline="0" dirty="0">
                <a:effectLst>
                  <a:outerShdw blurRad="38100" dist="38100" dir="2700000" algn="tl">
                    <a:srgbClr val="000000">
                      <a:alpha val="43137"/>
                    </a:srgbClr>
                  </a:outerShdw>
                </a:effectLst>
              </a:rPr>
              <a:t>		</a:t>
            </a:r>
            <a:r>
              <a:rPr lang="en-CA" sz="3600" b="1" i="1" u="none" strike="noStrike" baseline="0" dirty="0">
                <a:solidFill>
                  <a:schemeClr val="accent1"/>
                </a:solidFill>
                <a:effectLst>
                  <a:outerShdw blurRad="38100" dist="38100" dir="2700000" algn="tl">
                    <a:srgbClr val="000000">
                      <a:alpha val="43137"/>
                    </a:srgbClr>
                  </a:outerShdw>
                </a:effectLst>
              </a:rPr>
              <a:t>New Living Translation</a:t>
            </a:r>
            <a:br>
              <a:rPr lang="en-CA" sz="1800" b="1" i="0" u="none" strike="noStrike" baseline="0" dirty="0">
                <a:effectLst>
                  <a:outerShdw blurRad="38100" dist="38100" dir="2700000" algn="tl">
                    <a:srgbClr val="000000">
                      <a:alpha val="43137"/>
                    </a:srgbClr>
                  </a:outerShdw>
                </a:effectLst>
              </a:rPr>
            </a:br>
            <a:br>
              <a:rPr lang="en-CA" sz="1800" dirty="0"/>
            </a:br>
            <a:br>
              <a:rPr lang="en-CA" sz="1800" dirty="0"/>
            </a:br>
            <a:endParaRPr lang="en-CA" sz="1800" dirty="0"/>
          </a:p>
        </p:txBody>
      </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l="22328" r="2593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37404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l="12913" r="12913" b="-1"/>
          <a:stretch/>
        </p:blipFill>
        <p:spPr>
          <a:xfrm>
            <a:off x="4038599" y="10"/>
            <a:ext cx="8160026" cy="6875809"/>
          </a:xfrm>
          <a:prstGeom prst="rect">
            <a:avLst/>
          </a:prstGeom>
        </p:spPr>
      </p:pic>
      <p:sp>
        <p:nvSpPr>
          <p:cNvPr id="100" name="Freeform: Shape 9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81280" y="71121"/>
            <a:ext cx="3854221" cy="4774910"/>
          </a:xfrm>
        </p:spPr>
        <p:txBody>
          <a:bodyPr anchor="t">
            <a:normAutofit fontScale="90000"/>
          </a:bodyPr>
          <a:lstStyle/>
          <a:p>
            <a:r>
              <a:rPr lang="en-CA" sz="4000" b="1" i="0" u="none" strike="noStrike" baseline="0" dirty="0">
                <a:solidFill>
                  <a:srgbClr val="FFFFFF"/>
                </a:solidFill>
                <a:effectLst>
                  <a:outerShdw blurRad="38100" dist="38100" dir="2700000" algn="tl">
                    <a:srgbClr val="000000">
                      <a:alpha val="43137"/>
                    </a:srgbClr>
                  </a:outerShdw>
                </a:effectLst>
              </a:rPr>
              <a:t>I. HIS COMPLAINT TOWARD GOD</a:t>
            </a:r>
            <a:br>
              <a:rPr lang="en-CA" sz="4000" b="1" i="0" u="none" strike="noStrike" baseline="0" dirty="0">
                <a:solidFill>
                  <a:srgbClr val="FFFFFF"/>
                </a:solidFill>
                <a:effectLst>
                  <a:outerShdw blurRad="38100" dist="38100" dir="2700000" algn="tl">
                    <a:srgbClr val="000000">
                      <a:alpha val="43137"/>
                    </a:srgbClr>
                  </a:outerShdw>
                </a:effectLst>
              </a:rPr>
            </a:br>
            <a:r>
              <a:rPr lang="en-CA" sz="4000" b="1" i="0" u="none" strike="noStrike" baseline="0" dirty="0">
                <a:solidFill>
                  <a:srgbClr val="FFFFFF"/>
                </a:solidFill>
                <a:effectLst>
                  <a:outerShdw blurRad="38100" dist="38100" dir="2700000" algn="tl">
                    <a:srgbClr val="000000">
                      <a:alpha val="43137"/>
                    </a:srgbClr>
                  </a:outerShdw>
                </a:effectLst>
              </a:rPr>
              <a:t>(Job 7:11-16)</a:t>
            </a:r>
            <a:br>
              <a:rPr lang="en-CA" sz="4000" b="1" i="0" u="none" strike="noStrike" baseline="0" dirty="0">
                <a:solidFill>
                  <a:srgbClr val="FFFFFF"/>
                </a:solidFill>
                <a:effectLst>
                  <a:outerShdw blurRad="38100" dist="38100" dir="2700000" algn="tl">
                    <a:srgbClr val="000000">
                      <a:alpha val="43137"/>
                    </a:srgbClr>
                  </a:outerShdw>
                </a:effectLst>
              </a:rPr>
            </a:br>
            <a:br>
              <a:rPr lang="en-CA" sz="4000" b="1" i="0" u="none" strike="noStrike" baseline="0" dirty="0">
                <a:solidFill>
                  <a:srgbClr val="FFFFFF"/>
                </a:solidFill>
                <a:effectLst>
                  <a:outerShdw blurRad="38100" dist="38100" dir="2700000" algn="tl">
                    <a:srgbClr val="000000">
                      <a:alpha val="43137"/>
                    </a:srgbClr>
                  </a:outerShdw>
                </a:effectLst>
              </a:rPr>
            </a:br>
            <a:br>
              <a:rPr lang="en-CA" sz="4000" b="0" i="0" u="none" strike="noStrike" baseline="0" dirty="0">
                <a:solidFill>
                  <a:srgbClr val="FFFFFF"/>
                </a:solidFill>
              </a:rPr>
            </a:br>
            <a:r>
              <a:rPr lang="en-CA" sz="4000" b="1" i="1" dirty="0">
                <a:solidFill>
                  <a:srgbClr val="FFFFFF"/>
                </a:solidFill>
                <a:effectLst>
                  <a:outerShdw blurRad="38100" dist="38100" dir="2700000" algn="tl">
                    <a:srgbClr val="000000">
                      <a:alpha val="43137"/>
                    </a:srgbClr>
                  </a:outerShdw>
                </a:effectLst>
              </a:rPr>
              <a:t>W</a:t>
            </a:r>
            <a:r>
              <a:rPr lang="en-CA" sz="4000" b="1" i="1" u="none" strike="noStrike" baseline="0" dirty="0">
                <a:solidFill>
                  <a:srgbClr val="FFFFFF"/>
                </a:solidFill>
                <a:effectLst>
                  <a:outerShdw blurRad="38100" dist="38100" dir="2700000" algn="tl">
                    <a:srgbClr val="000000">
                      <a:alpha val="43137"/>
                    </a:srgbClr>
                  </a:outerShdw>
                </a:effectLst>
              </a:rPr>
              <a:t>hen I asked </a:t>
            </a:r>
            <a:r>
              <a:rPr lang="en-CA" sz="4000" b="1" i="1" dirty="0">
                <a:solidFill>
                  <a:srgbClr val="FFFFFF"/>
                </a:solidFill>
                <a:effectLst>
                  <a:outerShdw blurRad="38100" dist="38100" dir="2700000" algn="tl">
                    <a:srgbClr val="000000">
                      <a:alpha val="43137"/>
                    </a:srgbClr>
                  </a:outerShdw>
                </a:effectLst>
              </a:rPr>
              <a:t>J</a:t>
            </a:r>
            <a:r>
              <a:rPr lang="en-CA" sz="4000" b="1" i="1" u="none" strike="noStrike" baseline="0" dirty="0">
                <a:solidFill>
                  <a:srgbClr val="FFFFFF"/>
                </a:solidFill>
                <a:effectLst>
                  <a:outerShdw blurRad="38100" dist="38100" dir="2700000" algn="tl">
                    <a:srgbClr val="000000">
                      <a:alpha val="43137"/>
                    </a:srgbClr>
                  </a:outerShdw>
                </a:effectLst>
              </a:rPr>
              <a:t>esus Christ to become the Saviour and Lord of my life my SPIRITUAL DNA began to override my BIOLOGICAL DNA</a:t>
            </a:r>
            <a:br>
              <a:rPr lang="en-CA" sz="4000" b="0" i="0" u="none" strike="noStrike" baseline="0" dirty="0">
                <a:solidFill>
                  <a:srgbClr val="FFFFFF"/>
                </a:solidFill>
              </a:rPr>
            </a:br>
            <a:br>
              <a:rPr lang="en-CA" sz="4000" dirty="0">
                <a:solidFill>
                  <a:srgbClr val="FFFFFF"/>
                </a:solidFill>
              </a:rPr>
            </a:br>
            <a:br>
              <a:rPr lang="en-CA" sz="1900" dirty="0">
                <a:solidFill>
                  <a:srgbClr val="FFFFFF"/>
                </a:solidFill>
              </a:rPr>
            </a:br>
            <a:endParaRPr lang="en-CA" sz="1900" dirty="0">
              <a:solidFill>
                <a:srgbClr val="FFFFFF"/>
              </a:solidFill>
            </a:endParaRPr>
          </a:p>
        </p:txBody>
      </p:sp>
    </p:spTree>
    <p:extLst>
      <p:ext uri="{BB962C8B-B14F-4D97-AF65-F5344CB8AC3E}">
        <p14:creationId xmlns:p14="http://schemas.microsoft.com/office/powerpoint/2010/main" val="1535570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212437" y="157018"/>
            <a:ext cx="6271490" cy="6400800"/>
          </a:xfrm>
        </p:spPr>
        <p:txBody>
          <a:bodyPr>
            <a:normAutofit/>
          </a:bodyPr>
          <a:lstStyle/>
          <a:p>
            <a:pPr algn="l"/>
            <a:r>
              <a:rPr lang="en-CA" sz="3600" b="1" i="0" u="none" strike="noStrike" baseline="0" dirty="0">
                <a:effectLst>
                  <a:outerShdw blurRad="38100" dist="38100" dir="2700000" algn="tl">
                    <a:srgbClr val="000000">
                      <a:alpha val="43137"/>
                    </a:srgbClr>
                  </a:outerShdw>
                </a:effectLst>
              </a:rPr>
              <a:t>I. HIS COMPLAINT TOWARD GOD</a:t>
            </a:r>
            <a:br>
              <a:rPr lang="en-CA" sz="3600" b="1" i="0" u="none" strike="noStrike" baseline="0" dirty="0">
                <a:effectLst>
                  <a:outerShdw blurRad="38100" dist="38100" dir="2700000" algn="tl">
                    <a:srgbClr val="000000">
                      <a:alpha val="43137"/>
                    </a:srgbClr>
                  </a:outerShdw>
                </a:effectLst>
              </a:rPr>
            </a:br>
            <a:r>
              <a:rPr lang="en-CA" sz="3600" b="1" i="0" u="none" strike="noStrike" baseline="0" dirty="0">
                <a:effectLst>
                  <a:outerShdw blurRad="38100" dist="38100" dir="2700000" algn="tl">
                    <a:srgbClr val="000000">
                      <a:alpha val="43137"/>
                    </a:srgbClr>
                  </a:outerShdw>
                </a:effectLst>
              </a:rPr>
              <a:t>(Job 7:11-16)</a:t>
            </a:r>
            <a:br>
              <a:rPr lang="en-CA" sz="3600" b="1" i="0" u="none" strike="noStrike" baseline="0" dirty="0">
                <a:effectLst>
                  <a:outerShdw blurRad="38100" dist="38100" dir="2700000" algn="tl">
                    <a:srgbClr val="000000">
                      <a:alpha val="43137"/>
                    </a:srgbClr>
                  </a:outerShdw>
                </a:effectLst>
              </a:rPr>
            </a:br>
            <a:br>
              <a:rPr lang="en-CA" sz="1800" b="0" i="0" u="none" strike="noStrike" baseline="0" dirty="0"/>
            </a:br>
            <a:r>
              <a:rPr lang="en-CA" sz="3600" b="1" i="1" u="none" strike="noStrike" baseline="0" dirty="0">
                <a:effectLst>
                  <a:outerShdw blurRad="38100" dist="38100" dir="2700000" algn="tl">
                    <a:srgbClr val="000000">
                      <a:alpha val="43137"/>
                    </a:srgbClr>
                  </a:outerShdw>
                </a:effectLst>
              </a:rPr>
              <a:t>“It is better to remain silent at the risk of being thought a fool, than to talk and remove all doubt of it.”</a:t>
            </a:r>
            <a:br>
              <a:rPr lang="en-CA" sz="3600" b="1" i="1" u="none" strike="noStrike" baseline="0" dirty="0">
                <a:effectLst>
                  <a:outerShdw blurRad="38100" dist="38100" dir="2700000" algn="tl">
                    <a:srgbClr val="000000">
                      <a:alpha val="43137"/>
                    </a:srgbClr>
                  </a:outerShdw>
                </a:effectLst>
              </a:rPr>
            </a:br>
            <a:r>
              <a:rPr lang="en-CA" sz="3600" b="1" i="1" u="none" strike="noStrike" baseline="0" dirty="0">
                <a:effectLst>
                  <a:outerShdw blurRad="38100" dist="38100" dir="2700000" algn="tl">
                    <a:srgbClr val="000000">
                      <a:alpha val="43137"/>
                    </a:srgbClr>
                  </a:outerShdw>
                </a:effectLst>
              </a:rPr>
              <a:t>			   </a:t>
            </a:r>
            <a:r>
              <a:rPr lang="en-CA" sz="3600" b="1" i="1" u="none" strike="noStrike" baseline="0" dirty="0">
                <a:solidFill>
                  <a:schemeClr val="accent1"/>
                </a:solidFill>
                <a:effectLst>
                  <a:outerShdw blurRad="38100" dist="38100" dir="2700000" algn="tl">
                    <a:srgbClr val="000000">
                      <a:alpha val="43137"/>
                    </a:srgbClr>
                  </a:outerShdw>
                </a:effectLst>
              </a:rPr>
              <a:t>Maurice Switzer</a:t>
            </a:r>
            <a:br>
              <a:rPr lang="en-CA" sz="3600" b="1" i="1" u="none" strike="noStrike" baseline="0" dirty="0">
                <a:solidFill>
                  <a:schemeClr val="accent1"/>
                </a:solidFill>
                <a:effectLst>
                  <a:outerShdw blurRad="38100" dist="38100" dir="2700000" algn="tl">
                    <a:srgbClr val="000000">
                      <a:alpha val="43137"/>
                    </a:srgbClr>
                  </a:outerShdw>
                </a:effectLst>
              </a:rPr>
            </a:br>
            <a:r>
              <a:rPr lang="en-CA" sz="3600" b="1" i="1" u="none" strike="noStrike" baseline="0" dirty="0">
                <a:solidFill>
                  <a:schemeClr val="accent1"/>
                </a:solidFill>
                <a:effectLst>
                  <a:outerShdw blurRad="38100" dist="38100" dir="2700000" algn="tl">
                    <a:srgbClr val="000000">
                      <a:alpha val="43137"/>
                    </a:srgbClr>
                  </a:outerShdw>
                </a:effectLst>
              </a:rPr>
              <a:t>		“Mrs. Goose. Her Book”</a:t>
            </a:r>
            <a:br>
              <a:rPr lang="en-CA" sz="3600" b="1" i="1" u="none" strike="noStrike" baseline="0" dirty="0">
                <a:solidFill>
                  <a:schemeClr val="accent1"/>
                </a:solidFill>
                <a:effectLst>
                  <a:outerShdw blurRad="38100" dist="38100" dir="2700000" algn="tl">
                    <a:srgbClr val="000000">
                      <a:alpha val="43137"/>
                    </a:srgbClr>
                  </a:outerShdw>
                </a:effectLst>
              </a:rPr>
            </a:br>
            <a:r>
              <a:rPr lang="en-CA" sz="3600" b="1" i="1" u="none" strike="noStrike" baseline="0" dirty="0">
                <a:solidFill>
                  <a:schemeClr val="accent1"/>
                </a:solidFill>
                <a:effectLst>
                  <a:outerShdw blurRad="38100" dist="38100" dir="2700000" algn="tl">
                    <a:srgbClr val="000000">
                      <a:alpha val="43137"/>
                    </a:srgbClr>
                  </a:outerShdw>
                </a:effectLst>
              </a:rPr>
              <a:t>			    Published 1907</a:t>
            </a:r>
            <a:br>
              <a:rPr lang="en-CA" sz="1800" b="0" i="0" u="none" strike="noStrike" baseline="0" dirty="0"/>
            </a:br>
            <a:br>
              <a:rPr lang="en-CA" sz="1800" dirty="0"/>
            </a:br>
            <a:br>
              <a:rPr lang="en-CA" sz="1800" dirty="0"/>
            </a:br>
            <a:endParaRPr lang="en-CA" sz="1800" dirty="0"/>
          </a:p>
        </p:txBody>
      </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l="22328" r="2593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74163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212437" y="643467"/>
            <a:ext cx="6271490" cy="5175442"/>
          </a:xfrm>
        </p:spPr>
        <p:txBody>
          <a:bodyPr>
            <a:normAutofit/>
          </a:bodyPr>
          <a:lstStyle/>
          <a:p>
            <a:pPr algn="l"/>
            <a:r>
              <a:rPr lang="en-CA" sz="3600" b="1" i="0" u="none" strike="noStrike" baseline="0" dirty="0">
                <a:effectLst>
                  <a:outerShdw blurRad="38100" dist="38100" dir="2700000" algn="tl">
                    <a:srgbClr val="000000">
                      <a:alpha val="43137"/>
                    </a:srgbClr>
                  </a:outerShdw>
                </a:effectLst>
              </a:rPr>
              <a:t>I. HIS COMPLAINT TOWARD GOD (Job 7:11-16)</a:t>
            </a:r>
            <a:br>
              <a:rPr lang="en-CA" sz="3600" b="1" i="0" u="none" strike="noStrike" baseline="0" dirty="0">
                <a:effectLst>
                  <a:outerShdw blurRad="38100" dist="38100" dir="2700000" algn="tl">
                    <a:srgbClr val="000000">
                      <a:alpha val="43137"/>
                    </a:srgbClr>
                  </a:outerShdw>
                </a:effectLst>
              </a:rPr>
            </a:br>
            <a:br>
              <a:rPr lang="en-CA" sz="1800" b="0" i="0" u="none" strike="noStrike" baseline="0" dirty="0"/>
            </a:br>
            <a:r>
              <a:rPr lang="en-CA" sz="3600" b="1" i="1" u="none" strike="noStrike" baseline="0" dirty="0">
                <a:effectLst>
                  <a:outerShdw blurRad="38100" dist="38100" dir="2700000" algn="tl">
                    <a:srgbClr val="000000">
                      <a:alpha val="43137"/>
                    </a:srgbClr>
                  </a:outerShdw>
                </a:effectLst>
              </a:rPr>
              <a:t>“A wicked person listens to deceitful lips; a liar pays attention to a destructive tongue.”</a:t>
            </a:r>
            <a:br>
              <a:rPr lang="en-CA" sz="3600" b="1" i="1" u="none" strike="noStrike" baseline="0" dirty="0">
                <a:effectLst>
                  <a:outerShdw blurRad="38100" dist="38100" dir="2700000" algn="tl">
                    <a:srgbClr val="000000">
                      <a:alpha val="43137"/>
                    </a:srgbClr>
                  </a:outerShdw>
                </a:effectLst>
              </a:rPr>
            </a:br>
            <a:br>
              <a:rPr lang="en-CA" sz="3600" b="1" i="1" u="none" strike="noStrike" baseline="0" dirty="0">
                <a:effectLst>
                  <a:outerShdw blurRad="38100" dist="38100" dir="2700000" algn="tl">
                    <a:srgbClr val="000000">
                      <a:alpha val="43137"/>
                    </a:srgbClr>
                  </a:outerShdw>
                </a:effectLst>
              </a:rPr>
            </a:br>
            <a:r>
              <a:rPr lang="en-CA" sz="3600" b="1" i="1" u="none" strike="noStrike" baseline="0" dirty="0">
                <a:effectLst>
                  <a:outerShdw blurRad="38100" dist="38100" dir="2700000" algn="tl">
                    <a:srgbClr val="000000">
                      <a:alpha val="43137"/>
                    </a:srgbClr>
                  </a:outerShdw>
                </a:effectLst>
              </a:rPr>
              <a:t>			     Proverbs 17:4</a:t>
            </a:r>
            <a:br>
              <a:rPr lang="en-CA" sz="1800" b="0" i="0" u="none" strike="noStrike" baseline="0" dirty="0"/>
            </a:br>
            <a:br>
              <a:rPr lang="en-CA" sz="1800" dirty="0"/>
            </a:br>
            <a:br>
              <a:rPr lang="en-CA" sz="1800" dirty="0"/>
            </a:br>
            <a:endParaRPr lang="en-CA" sz="1800" dirty="0"/>
          </a:p>
        </p:txBody>
      </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l="22328" r="2593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28682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212437" y="643467"/>
            <a:ext cx="6271490" cy="5175442"/>
          </a:xfrm>
        </p:spPr>
        <p:txBody>
          <a:bodyPr>
            <a:normAutofit/>
          </a:bodyPr>
          <a:lstStyle/>
          <a:p>
            <a:pPr algn="l"/>
            <a:r>
              <a:rPr lang="en-CA" sz="3600" b="1" i="0" u="none" strike="noStrike" baseline="0" dirty="0">
                <a:effectLst>
                  <a:outerShdw blurRad="38100" dist="38100" dir="2700000" algn="tl">
                    <a:srgbClr val="000000">
                      <a:alpha val="43137"/>
                    </a:srgbClr>
                  </a:outerShdw>
                </a:effectLst>
              </a:rPr>
              <a:t>I. HIS COMPLAINT TOWARD GOD (Job 7:11-16)</a:t>
            </a:r>
            <a:br>
              <a:rPr lang="en-CA" sz="3600" b="1" i="0" u="none" strike="noStrike" baseline="0" dirty="0">
                <a:effectLst>
                  <a:outerShdw blurRad="38100" dist="38100" dir="2700000" algn="tl">
                    <a:srgbClr val="000000">
                      <a:alpha val="43137"/>
                    </a:srgbClr>
                  </a:outerShdw>
                </a:effectLst>
              </a:rPr>
            </a:br>
            <a:br>
              <a:rPr lang="en-CA" sz="1800" b="0" i="0" u="none" strike="noStrike" baseline="0" dirty="0"/>
            </a:br>
            <a:r>
              <a:rPr lang="en-CA" sz="3600" b="1" i="1" u="none" strike="noStrike" baseline="0" dirty="0">
                <a:effectLst>
                  <a:outerShdw blurRad="38100" dist="38100" dir="2700000" algn="tl">
                    <a:srgbClr val="000000">
                      <a:alpha val="43137"/>
                    </a:srgbClr>
                  </a:outerShdw>
                </a:effectLst>
              </a:rPr>
              <a:t>“Even fools are thought wise if they keep silent, and discerning if they hold their tongues.”</a:t>
            </a:r>
            <a:br>
              <a:rPr lang="en-CA" sz="3600" b="1" i="1" u="none" strike="noStrike" baseline="0" dirty="0">
                <a:effectLst>
                  <a:outerShdw blurRad="38100" dist="38100" dir="2700000" algn="tl">
                    <a:srgbClr val="000000">
                      <a:alpha val="43137"/>
                    </a:srgbClr>
                  </a:outerShdw>
                </a:effectLst>
              </a:rPr>
            </a:br>
            <a:br>
              <a:rPr lang="en-CA" sz="3600" b="1" i="1" u="none" strike="noStrike" baseline="0" dirty="0">
                <a:effectLst>
                  <a:outerShdw blurRad="38100" dist="38100" dir="2700000" algn="tl">
                    <a:srgbClr val="000000">
                      <a:alpha val="43137"/>
                    </a:srgbClr>
                  </a:outerShdw>
                </a:effectLst>
              </a:rPr>
            </a:br>
            <a:r>
              <a:rPr lang="en-CA" sz="3600" b="1" i="1" u="none" strike="noStrike" baseline="0" dirty="0">
                <a:effectLst>
                  <a:outerShdw blurRad="38100" dist="38100" dir="2700000" algn="tl">
                    <a:srgbClr val="000000">
                      <a:alpha val="43137"/>
                    </a:srgbClr>
                  </a:outerShdw>
                </a:effectLst>
              </a:rPr>
              <a:t>			   Proverbs 17:28</a:t>
            </a:r>
            <a:br>
              <a:rPr lang="en-CA" sz="1800" b="0" i="0" u="none" strike="noStrike" baseline="0" dirty="0"/>
            </a:br>
            <a:br>
              <a:rPr lang="en-CA" sz="1800" dirty="0"/>
            </a:br>
            <a:br>
              <a:rPr lang="en-CA" sz="1800" dirty="0"/>
            </a:br>
            <a:endParaRPr lang="en-CA" sz="1800" dirty="0"/>
          </a:p>
        </p:txBody>
      </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l="22328" r="2593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0141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61A4B-ECDC-3560-BB3F-55EBE47765F3}"/>
              </a:ext>
            </a:extLst>
          </p:cNvPr>
          <p:cNvSpPr>
            <a:spLocks noGrp="1"/>
          </p:cNvSpPr>
          <p:nvPr>
            <p:ph type="ctrTitle"/>
          </p:nvPr>
        </p:nvSpPr>
        <p:spPr>
          <a:xfrm>
            <a:off x="212437" y="1345431"/>
            <a:ext cx="6271490" cy="5175442"/>
          </a:xfrm>
        </p:spPr>
        <p:txBody>
          <a:bodyPr>
            <a:normAutofit fontScale="90000"/>
          </a:bodyPr>
          <a:lstStyle/>
          <a:p>
            <a:pPr algn="l"/>
            <a:r>
              <a:rPr lang="en-CA" sz="4000" b="1" i="0" u="none" strike="noStrike" baseline="0" dirty="0">
                <a:effectLst>
                  <a:outerShdw blurRad="38100" dist="38100" dir="2700000" algn="tl">
                    <a:srgbClr val="000000">
                      <a:alpha val="43137"/>
                    </a:srgbClr>
                  </a:outerShdw>
                </a:effectLst>
              </a:rPr>
              <a:t>I. HIS COMPLAINT TOWARD GOD (Job 7:11-16)</a:t>
            </a:r>
            <a:br>
              <a:rPr lang="en-CA" sz="4000" b="1" i="0" u="none" strike="noStrike" baseline="0" dirty="0">
                <a:effectLst>
                  <a:outerShdw blurRad="38100" dist="38100" dir="2700000" algn="tl">
                    <a:srgbClr val="000000">
                      <a:alpha val="43137"/>
                    </a:srgbClr>
                  </a:outerShdw>
                </a:effectLst>
              </a:rPr>
            </a:br>
            <a:br>
              <a:rPr lang="en-CA" sz="4000" b="0" i="0" u="none" strike="noStrike" baseline="0" dirty="0"/>
            </a:br>
            <a:r>
              <a:rPr lang="en-CA" sz="4000" b="1" i="1" u="none" strike="noStrike" baseline="0" dirty="0">
                <a:effectLst>
                  <a:outerShdw blurRad="38100" dist="38100" dir="2700000" algn="tl">
                    <a:srgbClr val="000000">
                      <a:alpha val="43137"/>
                    </a:srgbClr>
                  </a:outerShdw>
                </a:effectLst>
              </a:rPr>
              <a:t>“Therefore, as such is my hard lot, I will at least have the melancholy satisfaction of venting my sorrow in words.”</a:t>
            </a:r>
            <a:br>
              <a:rPr lang="en-CA" sz="4000" b="1" i="1" u="none" strike="noStrike" baseline="0" dirty="0">
                <a:effectLst>
                  <a:outerShdw blurRad="38100" dist="38100" dir="2700000" algn="tl">
                    <a:srgbClr val="000000">
                      <a:alpha val="43137"/>
                    </a:srgbClr>
                  </a:outerShdw>
                </a:effectLst>
              </a:rPr>
            </a:br>
            <a:r>
              <a:rPr lang="en-CA" sz="4000" b="1" i="1" u="none" strike="noStrike" baseline="0" dirty="0">
                <a:effectLst>
                  <a:outerShdw blurRad="38100" dist="38100" dir="2700000" algn="tl">
                    <a:srgbClr val="000000">
                      <a:alpha val="43137"/>
                    </a:srgbClr>
                  </a:outerShdw>
                </a:effectLst>
              </a:rPr>
              <a:t>	</a:t>
            </a:r>
            <a:br>
              <a:rPr lang="en-CA" sz="4000" b="1" i="1" u="none" strike="noStrike" baseline="0" dirty="0">
                <a:effectLst>
                  <a:outerShdw blurRad="38100" dist="38100" dir="2700000" algn="tl">
                    <a:srgbClr val="000000">
                      <a:alpha val="43137"/>
                    </a:srgbClr>
                  </a:outerShdw>
                </a:effectLst>
              </a:rPr>
            </a:br>
            <a:r>
              <a:rPr lang="en-CA" sz="4000" b="1" i="1" u="none" strike="noStrike" baseline="0" dirty="0">
                <a:effectLst>
                  <a:outerShdw blurRad="38100" dist="38100" dir="2700000" algn="tl">
                    <a:srgbClr val="000000">
                      <a:alpha val="43137"/>
                    </a:srgbClr>
                  </a:outerShdw>
                </a:effectLst>
              </a:rPr>
              <a:t>	   </a:t>
            </a:r>
            <a:r>
              <a:rPr lang="en-CA" sz="4000" b="1" i="1" u="none" strike="noStrike" baseline="0" dirty="0">
                <a:solidFill>
                  <a:schemeClr val="accent1"/>
                </a:solidFill>
                <a:effectLst>
                  <a:outerShdw blurRad="38100" dist="38100" dir="2700000" algn="tl">
                    <a:srgbClr val="000000">
                      <a:alpha val="43137"/>
                    </a:srgbClr>
                  </a:outerShdw>
                </a:effectLst>
              </a:rPr>
              <a:t>“Jamieson-Fausset-Brown</a:t>
            </a:r>
            <a:br>
              <a:rPr lang="en-CA" sz="4000" b="1" i="1" u="none" strike="noStrike" baseline="0" dirty="0">
                <a:solidFill>
                  <a:schemeClr val="accent1"/>
                </a:solidFill>
                <a:effectLst>
                  <a:outerShdw blurRad="38100" dist="38100" dir="2700000" algn="tl">
                    <a:srgbClr val="000000">
                      <a:alpha val="43137"/>
                    </a:srgbClr>
                  </a:outerShdw>
                </a:effectLst>
              </a:rPr>
            </a:br>
            <a:r>
              <a:rPr lang="en-CA" sz="4000" b="1" i="1" u="none" strike="noStrike" baseline="0" dirty="0">
                <a:solidFill>
                  <a:schemeClr val="accent1"/>
                </a:solidFill>
                <a:effectLst>
                  <a:outerShdw blurRad="38100" dist="38100" dir="2700000" algn="tl">
                    <a:srgbClr val="000000">
                      <a:alpha val="43137"/>
                    </a:srgbClr>
                  </a:outerShdw>
                </a:effectLst>
              </a:rPr>
              <a:t>		     Bible Commentary”</a:t>
            </a:r>
            <a:br>
              <a:rPr lang="en-CA" sz="4000" b="1" i="1" u="none" strike="noStrike" baseline="0" dirty="0">
                <a:solidFill>
                  <a:schemeClr val="accent1"/>
                </a:solidFill>
                <a:effectLst>
                  <a:outerShdw blurRad="38100" dist="38100" dir="2700000" algn="tl">
                    <a:srgbClr val="000000">
                      <a:alpha val="43137"/>
                    </a:srgbClr>
                  </a:outerShdw>
                </a:effectLst>
              </a:rPr>
            </a:br>
            <a:r>
              <a:rPr lang="en-CA" sz="4000" b="1" i="1" u="none" strike="noStrike" baseline="0" dirty="0">
                <a:solidFill>
                  <a:schemeClr val="accent1"/>
                </a:solidFill>
                <a:effectLst>
                  <a:outerShdw blurRad="38100" dist="38100" dir="2700000" algn="tl">
                    <a:srgbClr val="000000">
                      <a:alpha val="43137"/>
                    </a:srgbClr>
                  </a:outerShdw>
                </a:effectLst>
              </a:rPr>
              <a:t>				      Job 7:11</a:t>
            </a:r>
            <a:br>
              <a:rPr lang="en-CA" sz="1800" b="0" i="0" u="none" strike="noStrike" baseline="0" dirty="0"/>
            </a:br>
            <a:br>
              <a:rPr lang="en-CA" sz="1800" dirty="0"/>
            </a:br>
            <a:br>
              <a:rPr lang="en-CA" sz="1800" dirty="0"/>
            </a:br>
            <a:endParaRPr lang="en-CA" sz="1800" dirty="0"/>
          </a:p>
        </p:txBody>
      </p:sp>
      <p:pic>
        <p:nvPicPr>
          <p:cNvPr id="5" name="Picture 4">
            <a:extLst>
              <a:ext uri="{FF2B5EF4-FFF2-40B4-BE49-F238E27FC236}">
                <a16:creationId xmlns:a16="http://schemas.microsoft.com/office/drawing/2014/main" id="{0A2AFB43-8C89-1C8C-1602-2A911784D2A6}"/>
              </a:ext>
            </a:extLst>
          </p:cNvPr>
          <p:cNvPicPr>
            <a:picLocks noChangeAspect="1"/>
          </p:cNvPicPr>
          <p:nvPr/>
        </p:nvPicPr>
        <p:blipFill rotWithShape="1">
          <a:blip r:embed="rId2">
            <a:extLst>
              <a:ext uri="{28A0092B-C50C-407E-A947-70E740481C1C}">
                <a14:useLocalDpi xmlns:a14="http://schemas.microsoft.com/office/drawing/2010/main" val="0"/>
              </a:ext>
            </a:extLst>
          </a:blip>
          <a:srcRect l="22328" r="2593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24307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802</Words>
  <Application>Microsoft Office PowerPoint</Application>
  <PresentationFormat>Widescreen</PresentationFormat>
  <Paragraphs>16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Crying out Against (God’s?) Injustice  </vt:lpstr>
      <vt:lpstr>“Why should innocent people suffer inequities, undeserved treatment, and hate crimes? It is not fair, and it is not right. I propose that injustice becomes a trauma when either the magnitude or accumulative experiences exceed the capacity to cope.”  Lori S Katz - PhD “Injustice Trauma: Individual and Collective Distress”  </vt:lpstr>
      <vt:lpstr>“For as often as I speak (cry), whether I cry out against injustice or proclaim devastation, the word of Jehovah is turned against me into matter of reproach and derision continually. 9. But if I say, “I will not mention his word or speak anymore in his name,” his word is in my heart like a fire, a fire shut up in my bones. I am weary of holding it in; indeed, I cannot.”         Jeremiah 20:8,9   1769 Blayney Bible Translation    </vt:lpstr>
      <vt:lpstr>I. HIS COMPLAINT TOWARD GOD (Job 7:11-16)  “I cannot keep from speaking. I must express my anguish. My bitter soul must complain.”             Job 7:11   New Living Translation   </vt:lpstr>
      <vt:lpstr>I. HIS COMPLAINT TOWARD GOD (Job 7:11-16)   When I asked Jesus Christ to become the Saviour and Lord of my life my SPIRITUAL DNA began to override my BIOLOGICAL DNA   </vt:lpstr>
      <vt:lpstr>I. HIS COMPLAINT TOWARD GOD (Job 7:11-16)  “It is better to remain silent at the risk of being thought a fool, than to talk and remove all doubt of it.”       Maurice Switzer   “Mrs. Goose. Her Book”        Published 1907   </vt:lpstr>
      <vt:lpstr>I. HIS COMPLAINT TOWARD GOD (Job 7:11-16)  “A wicked person listens to deceitful lips; a liar pays attention to a destructive tongue.”          Proverbs 17:4   </vt:lpstr>
      <vt:lpstr>I. HIS COMPLAINT TOWARD GOD (Job 7:11-16)  “Even fools are thought wise if they keep silent, and discerning if they hold their tongues.”        Proverbs 17:28   </vt:lpstr>
      <vt:lpstr>I. HIS COMPLAINT TOWARD GOD (Job 7:11-16)  “Therefore, as such is my hard lot, I will at least have the melancholy satisfaction of venting my sorrow in words.”       “Jamieson-Fausset-Brown        Bible Commentary”           Job 7:11   </vt:lpstr>
      <vt:lpstr>I. HIS COMPLAINT TOWARD GOD (Job 7:11-16)  “I despise my life; I would not live forever. Let me alone; my days have no meaning.”            Job 7:16    </vt:lpstr>
      <vt:lpstr>I. HIS COMPLAINT TOWARD GOD (Job 7:11-16)  “THINGS WHICH THE EYE HAS NOT SEEN AND THE EAR HAS NOT HEARD, AND WHICH HAVE NOT ENTERED THE HEART OF MAN, ALL THAT GOD HAS PREPARED FOR THOSE WHO LOVE HIM [who hold Him in affectionate reverence, who obey Him, and who gratefully recognize the benefits that He has bestowed].”           I Corinthians 2:9             Amplified Bible    </vt:lpstr>
      <vt:lpstr>II. HIS CONTEMPLATION TOWARD GOD  (Job 7:17-21)  “What is mankind that you make so much of them, that you give them so much attention, 18. that you examine them every morning and test them every moment?”        Job 7:17-18    </vt:lpstr>
      <vt:lpstr>II. HIS CONTEMPLATION TOWARD GOD  (Job 7:17-21)  “If I have sinned, what have I done to you, you who see everything we do? Why have you made me your target? Have I become a burden to you?”       Job 7:20    </vt:lpstr>
      <vt:lpstr>II. HIS CONTEMPLATION TOWARD GOD (Job 7:17-21)  Asking the wrong question undoubtably leads to a wrong answer!  </vt:lpstr>
      <vt:lpstr>II. HIS CONTEMPLATION TOWARD GOD (Job 7:17-21)  “Why do you not pardon my offenses and forgive my sins?”     Job 7:21a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Crying out Against (God’s?) Injustice</dc:title>
  <dc:creator>Fountaingate Christian</dc:creator>
  <cp:lastModifiedBy>Fountaingate Christian</cp:lastModifiedBy>
  <cp:revision>6</cp:revision>
  <dcterms:created xsi:type="dcterms:W3CDTF">2023-04-21T23:36:07Z</dcterms:created>
  <dcterms:modified xsi:type="dcterms:W3CDTF">2023-04-22T00:30:59Z</dcterms:modified>
</cp:coreProperties>
</file>