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1F55"/>
    <a:srgbClr val="F28E86"/>
    <a:srgbClr val="EA4E42"/>
    <a:srgbClr val="E72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F652-CED8-77A2-1C1E-1FF94B5B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C4BD5-683F-7BDC-059B-6FD3682BB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EB2B-2DC7-8C4E-3FBE-95B48D01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7072-B00B-6193-8085-DCAF2FD1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9392-D723-1A14-E39B-17778844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64B8-C55F-3A65-7696-E073D0A1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FA623-EE84-0AB9-369F-B2EBEC986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C4C2-FDC7-A299-7937-8A83C7E5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7CEB1-E223-6FB2-0C1A-4AE99334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A347-3BB6-0598-013D-752195BD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0E42B-0346-7460-BBD8-42DFD2C79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606C2-3DCF-9077-7432-24D2D3314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0643-F403-6C22-3194-F796622C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4ACAD-606A-C09E-CA90-3DDA5104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CB783-8124-8257-3C01-256CBEF9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CF41-18B4-9085-B33C-86088256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EE53-F81B-95DB-CAC3-21221C01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89F8-E962-56F3-4348-95278321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86BEC-01D4-CE7A-C143-B894FD08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1CBE-26D9-DEAF-99E6-D7C6B6EC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4CEA-8857-A92F-0B79-B09DF6A9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3D60A-C743-A353-6155-51840FDCB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9193B-E3C5-4731-390A-FEB66AEA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0177-5E44-DA9F-9D39-94438CFD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34790-556A-10FE-8ABA-E0A05AD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2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12BF-FD90-5DD0-6AB4-C5914EB2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5EB4-8B58-B95C-3F90-09F73621F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E843E-E419-1482-FD48-38CD3B62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B55B3-287D-201D-E13E-1CE1C37A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DB6B9-B064-9A3D-C315-1D8C522A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C19C1-9961-B283-ACB1-C4B07222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2451-FE0D-E2B8-E6A0-BEA4BD8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28AF5-E60A-47D9-2A39-6013E86AA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AE30F-CA34-6EB8-0293-23B5B4F55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F6EBE-4CAA-471B-D298-FEFE6013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2E9DA-BD18-DEEB-370A-2DB2478DC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2B8F6-95DF-523F-4EFF-CA723741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59354-202B-7740-9144-D5FB6DAE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B053B-BFE1-1F6D-4A66-9F3D588D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888E-E224-3C9A-198B-6EAADE65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60B1E-C87D-AD57-486C-EF06A607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C2DBB-DBE0-8901-8D93-84EB0CFE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46205-3B29-C834-31A4-EC742285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2D929-E542-22D4-464B-4D79B6C8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3A5AE-4BB3-2DFC-A32E-E18160FE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8AED-A06A-5CD7-86EA-DE27E8B0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86FE-65E8-B5DF-3F8B-7BDF2D20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9B9A3-FF58-3D11-1AFF-3B61C71A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827B4-0AC3-1F6B-F0C3-76C04CC44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0EDC6-EE02-B918-941E-475E8A16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7DD98-32D9-0E04-59B1-C68EA3AA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DC810-755C-E6F1-A315-941B0AB4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87D9-2F52-2B3F-993E-D2438FEC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5D8F3-015F-18AC-F6A5-ACD4B8487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C05A5-A98D-2B0C-8D99-1D8D79FE0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4607B-4875-79D7-A3A6-2F1CCBFB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A37F6-C3EB-5FF5-E711-62705EBA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B9085-6719-7442-670A-06873A25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BC724-00DB-6EE4-ABB2-35D97407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CEFC-77F7-675B-B571-8D29D6D73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A468-F904-7677-9AB9-0F3EA31A9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41859-C646-4B74-B056-21D4A512E0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0FD-9891-77BA-6DAE-47B549E8C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D7F8-99CD-60D4-58CF-2BE9D5552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3733B-8A61-481C-B1D8-0B66AE7C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49748-C3F3-7400-9AD5-C88E52CFD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253444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Claiming Your Canaan: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957BD-2EB2-6A5D-257C-BC3E47F1D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28" y="3550493"/>
            <a:ext cx="5585748" cy="1721021"/>
          </a:xfrm>
        </p:spPr>
        <p:txBody>
          <a:bodyPr>
            <a:normAutofit/>
          </a:bodyPr>
          <a:lstStyle/>
          <a:p>
            <a:r>
              <a:rPr lang="en-US" sz="3200" b="1" dirty="0"/>
              <a:t>SHE’S NOT THE GIRL SHE USED TO BE</a:t>
            </a:r>
          </a:p>
          <a:p>
            <a:r>
              <a:rPr lang="en-US" sz="3200" b="1" dirty="0"/>
              <a:t>JOSHUA 2:1-24</a:t>
            </a:r>
          </a:p>
        </p:txBody>
      </p:sp>
      <p:pic>
        <p:nvPicPr>
          <p:cNvPr id="5" name="Picture 4" descr="Pink peony flowers in a transparent glass vase">
            <a:extLst>
              <a:ext uri="{FF2B5EF4-FFF2-40B4-BE49-F238E27FC236}">
                <a16:creationId xmlns:a16="http://schemas.microsoft.com/office/drawing/2014/main" id="{25B39C0B-9B2B-786A-E93D-8FD1197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911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7010B-B52C-A1D8-EBBF-3705DE7A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27B6F2-D58A-8462-EA6D-424A0186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DB15C-1883-55F5-E72C-478DE8BA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1" y="457200"/>
            <a:ext cx="11827240" cy="1664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III. RAHAB THE COMPLETED GIRL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FDA1774A-C929-F139-C18B-795171996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29F1-2AB5-4419-B8FF-36F64C542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901" y="2578608"/>
            <a:ext cx="5749453" cy="3968796"/>
          </a:xfrm>
          <a:solidFill>
            <a:srgbClr val="731F55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0" algn="ctr">
              <a:buNone/>
            </a:pPr>
            <a:endParaRPr lang="en-US" sz="3600" b="1" dirty="0"/>
          </a:p>
          <a:p>
            <a:pPr marL="285750" indent="0" algn="ctr">
              <a:buNone/>
            </a:pPr>
            <a:r>
              <a:rPr lang="en-US" sz="3600" b="1" dirty="0">
                <a:solidFill>
                  <a:schemeClr val="bg2"/>
                </a:solidFill>
              </a:rPr>
              <a:t>B) </a:t>
            </a:r>
            <a:r>
              <a:rPr lang="en-US" sz="3600" b="1" u="sng" dirty="0">
                <a:solidFill>
                  <a:schemeClr val="bg2"/>
                </a:solidFill>
              </a:rPr>
              <a:t>THE PAYOFF OF HER COMPLETION </a:t>
            </a:r>
            <a:r>
              <a:rPr lang="en-US" sz="3600" b="1" dirty="0">
                <a:solidFill>
                  <a:schemeClr val="bg2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en-US" sz="3600" b="1" u="sng" dirty="0">
                <a:solidFill>
                  <a:schemeClr val="bg2"/>
                </a:solidFill>
              </a:rPr>
              <a:t>3. SHE FOUND A NEW FAME</a:t>
            </a:r>
          </a:p>
          <a:p>
            <a:pPr marL="0" algn="ctr"/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bg2"/>
                </a:solidFill>
                <a:latin typeface="AlphabetSoup Tilt BT" panose="04020905020B06060204" pitchFamily="82" charset="0"/>
              </a:rPr>
              <a:t>SHAME TO FAME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8C173E-782B-A924-64FB-47AED2ECD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1"/>
          <a:stretch/>
        </p:blipFill>
        <p:spPr>
          <a:xfrm>
            <a:off x="6096000" y="2578608"/>
            <a:ext cx="5881141" cy="39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74890-86D2-B451-F083-6ECDD016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484633"/>
            <a:ext cx="2613872" cy="57241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DO YOU NEED TO COME MAKE THINGS RIGHT WITH GOD TODAY??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ACF78-374C-03FD-2A50-0F579BFA9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" b="519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51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1235-C033-A8A9-3703-FD843729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I. RAHAB THE CALL GIRL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5F7E-65A5-9223-F7F8-A570ED52B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ctr">
              <a:buAutoNum type="alphaUcParenR"/>
            </a:pPr>
            <a:r>
              <a:rPr lang="en-US" sz="3600" b="1" u="sng" dirty="0"/>
              <a:t>HER SPIRITUAL CONDITION</a:t>
            </a:r>
          </a:p>
          <a:p>
            <a:pPr marL="514350" indent="-514350" algn="ctr">
              <a:buAutoNum type="alphaUcParenR"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i="1" dirty="0"/>
              <a:t>“FOR ALL HAVE SINNED AND FALL SHORT OF THE GLORY OF GOD.”</a:t>
            </a:r>
          </a:p>
          <a:p>
            <a:pPr marL="0" indent="0" algn="ctr">
              <a:buNone/>
            </a:pPr>
            <a:r>
              <a:rPr lang="en-US" sz="3600" b="1" i="1" dirty="0"/>
              <a:t>ROMANS 3:23</a:t>
            </a:r>
          </a:p>
        </p:txBody>
      </p:sp>
      <p:pic>
        <p:nvPicPr>
          <p:cNvPr id="6" name="Content Placeholder 5" descr="A person wearing a red head scarf&#10;&#10;AI-generated content may be incorrect.">
            <a:extLst>
              <a:ext uri="{FF2B5EF4-FFF2-40B4-BE49-F238E27FC236}">
                <a16:creationId xmlns:a16="http://schemas.microsoft.com/office/drawing/2014/main" id="{D350DB9C-C8B7-A658-5039-9AAD866FE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475410" cy="4475410"/>
          </a:xfrm>
        </p:spPr>
      </p:pic>
    </p:spTree>
    <p:extLst>
      <p:ext uri="{BB962C8B-B14F-4D97-AF65-F5344CB8AC3E}">
        <p14:creationId xmlns:p14="http://schemas.microsoft.com/office/powerpoint/2010/main" val="417792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9D5F-5A06-AE02-E3ED-D6BD6C99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78FE-0593-6805-7D2C-B2D0722B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I. RAHAB THE CALL GIRL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60E4-EF57-900D-3E12-2DDD164A7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7541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B) </a:t>
            </a:r>
            <a:r>
              <a:rPr lang="en-US" sz="3600" b="1" u="sng" dirty="0"/>
              <a:t>HER SPIRITUAL CONDEMNATION</a:t>
            </a:r>
            <a:endParaRPr lang="en-US" sz="3600" b="1" dirty="0"/>
          </a:p>
          <a:p>
            <a:pPr marL="514350" indent="-514350" algn="ctr">
              <a:buAutoNum type="alphaUcParenR"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i="1" dirty="0"/>
              <a:t>“WHOEVER BELIEVES IN THE SON HAS ETERNAL LIFE...”</a:t>
            </a:r>
          </a:p>
          <a:p>
            <a:pPr marL="0" indent="0" algn="ctr">
              <a:buNone/>
            </a:pPr>
            <a:r>
              <a:rPr lang="en-US" sz="3600" b="1" i="1" dirty="0"/>
              <a:t>JOHN 3:36</a:t>
            </a:r>
          </a:p>
        </p:txBody>
      </p:sp>
      <p:pic>
        <p:nvPicPr>
          <p:cNvPr id="6" name="Content Placeholder 5" descr="A person wearing a red head scarf&#10;&#10;AI-generated content may be incorrect.">
            <a:extLst>
              <a:ext uri="{FF2B5EF4-FFF2-40B4-BE49-F238E27FC236}">
                <a16:creationId xmlns:a16="http://schemas.microsoft.com/office/drawing/2014/main" id="{F7781E36-688B-98E4-1D9C-95260F35E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475410" cy="4475410"/>
          </a:xfrm>
        </p:spPr>
      </p:pic>
    </p:spTree>
    <p:extLst>
      <p:ext uri="{BB962C8B-B14F-4D97-AF65-F5344CB8AC3E}">
        <p14:creationId xmlns:p14="http://schemas.microsoft.com/office/powerpoint/2010/main" val="41521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363A-6FAE-AB19-EE8D-D8D16C491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FB7F-9B7B-9960-2CB3-D203FEA4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I. RAHAB THE CALL GIRL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E7C59-2F88-0255-9656-60AF92AF3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7541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C) </a:t>
            </a:r>
            <a:r>
              <a:rPr lang="en-US" sz="4800" b="1" u="sng" dirty="0"/>
              <a:t>GOD’S SPIRITUAL COMPASSION</a:t>
            </a: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6" name="Content Placeholder 5" descr="A person wearing a red head scarf&#10;&#10;AI-generated content may be incorrect.">
            <a:extLst>
              <a:ext uri="{FF2B5EF4-FFF2-40B4-BE49-F238E27FC236}">
                <a16:creationId xmlns:a16="http://schemas.microsoft.com/office/drawing/2014/main" id="{D7E8D3AB-65A8-9F48-DF69-A24C335A30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475410" cy="4475410"/>
          </a:xfrm>
        </p:spPr>
      </p:pic>
    </p:spTree>
    <p:extLst>
      <p:ext uri="{BB962C8B-B14F-4D97-AF65-F5344CB8AC3E}">
        <p14:creationId xmlns:p14="http://schemas.microsoft.com/office/powerpoint/2010/main" val="76723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28580-3A09-8BA5-D7EC-F5368972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898" y="365125"/>
            <a:ext cx="5606322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dirty="0"/>
              <a:t>II. RAHAB THE CONVERTED GIRL</a:t>
            </a:r>
          </a:p>
        </p:txBody>
      </p:sp>
      <p:pic>
        <p:nvPicPr>
          <p:cNvPr id="6" name="Content Placeholder 5" descr="Hands on ears">
            <a:extLst>
              <a:ext uri="{FF2B5EF4-FFF2-40B4-BE49-F238E27FC236}">
                <a16:creationId xmlns:a16="http://schemas.microsoft.com/office/drawing/2014/main" id="{77FFB0C9-0B3A-A596-353E-29C98F9ECF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3812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BF4C3-6F48-E972-C1F3-42A2EE59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0572" y="2172430"/>
            <a:ext cx="6116549" cy="4320445"/>
          </a:xfrm>
          <a:solidFill>
            <a:schemeClr val="bg2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0" algn="ctr">
              <a:buNone/>
            </a:pPr>
            <a:r>
              <a:rPr lang="en-US" sz="3900" b="1" dirty="0"/>
              <a:t>A) </a:t>
            </a:r>
            <a:r>
              <a:rPr lang="en-US" sz="3900" b="1" u="sng" dirty="0"/>
              <a:t>SHE HEARD THE WORD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/>
              <a:t>“FOR WHAT I RECEIVED I PASSED ON TO YOU AS OF FIRST IMPORTANCE; THAT CHRIST DIED FOR OUR SINS ACCORDING TO THE SCRIPTURES, THAT HE WAS BURIED, THAT HE WAS RAISED ON THE THIRD DAY ACCORDING TO THE SCRIPTURES”</a:t>
            </a:r>
          </a:p>
          <a:p>
            <a:pPr marL="0" indent="0" algn="ctr">
              <a:buNone/>
            </a:pPr>
            <a:r>
              <a:rPr lang="en-US" b="1" i="1" dirty="0"/>
              <a:t>1 CORINTHIANS 15:3-4</a:t>
            </a:r>
          </a:p>
        </p:txBody>
      </p:sp>
    </p:spTree>
    <p:extLst>
      <p:ext uri="{BB962C8B-B14F-4D97-AF65-F5344CB8AC3E}">
        <p14:creationId xmlns:p14="http://schemas.microsoft.com/office/powerpoint/2010/main" val="149762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E8E9B-8426-2AB7-441E-23CC0BF06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95F574-CF5F-9F50-4071-5EEF5F254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E7D36-83A1-9A72-5263-21ED41D7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898" y="365125"/>
            <a:ext cx="5606322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dirty="0"/>
              <a:t>II. RAHAB THE CONVERTED GIRL</a:t>
            </a:r>
          </a:p>
        </p:txBody>
      </p:sp>
      <p:pic>
        <p:nvPicPr>
          <p:cNvPr id="6" name="Content Placeholder 5" descr="Hands on ears">
            <a:extLst>
              <a:ext uri="{FF2B5EF4-FFF2-40B4-BE49-F238E27FC236}">
                <a16:creationId xmlns:a16="http://schemas.microsoft.com/office/drawing/2014/main" id="{7BB1528C-F41F-C332-170D-C8BAE4834B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3812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ECF78-DE70-5469-5E9B-91863AF7B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0572" y="2172430"/>
            <a:ext cx="6116549" cy="432044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85750" indent="0" algn="ctr">
              <a:buNone/>
            </a:pPr>
            <a:r>
              <a:rPr lang="en-US" sz="3900" b="1" dirty="0"/>
              <a:t>B) </a:t>
            </a:r>
            <a:r>
              <a:rPr lang="en-US" sz="3900" b="1" u="sng" dirty="0"/>
              <a:t>SHE HEEDED THE WORD</a:t>
            </a:r>
          </a:p>
          <a:p>
            <a:pPr marL="0" algn="ctr"/>
            <a:endParaRPr lang="en-US" b="1" i="1" dirty="0"/>
          </a:p>
          <a:p>
            <a:pPr marL="0" indent="0" algn="ctr">
              <a:buNone/>
            </a:pPr>
            <a:r>
              <a:rPr lang="en-US" sz="3600" b="1" i="1" dirty="0"/>
              <a:t>“FAITH COMETH BY HEARING AND HEARING BY THE WORD OF GOD.”</a:t>
            </a:r>
          </a:p>
          <a:p>
            <a:pPr marL="0" indent="0" algn="ctr">
              <a:buNone/>
            </a:pPr>
            <a:r>
              <a:rPr lang="en-US" sz="3600" b="1" i="1" dirty="0"/>
              <a:t>ROMANS 10:17</a:t>
            </a:r>
          </a:p>
        </p:txBody>
      </p:sp>
    </p:spTree>
    <p:extLst>
      <p:ext uri="{BB962C8B-B14F-4D97-AF65-F5344CB8AC3E}">
        <p14:creationId xmlns:p14="http://schemas.microsoft.com/office/powerpoint/2010/main" val="336843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CDF8B-D5D9-07A8-5B10-B6D1B12D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1" y="457200"/>
            <a:ext cx="5299923" cy="1664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III. RAHAB THE COMPLETED GIRL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2227-25E6-3F6C-F793-DF364DCF0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901" y="2623040"/>
            <a:ext cx="5749453" cy="3924364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0" algn="ctr">
              <a:buNone/>
            </a:pPr>
            <a:r>
              <a:rPr lang="en-US" b="1" dirty="0"/>
              <a:t>A) </a:t>
            </a:r>
            <a:r>
              <a:rPr lang="en-US" b="1" u="sng" dirty="0"/>
              <a:t>THE PROOF OF HER COMPLETION </a:t>
            </a:r>
            <a:r>
              <a:rPr lang="en-US" b="1" dirty="0"/>
              <a:t>– </a:t>
            </a:r>
          </a:p>
          <a:p>
            <a:pPr marL="0" indent="0" algn="ctr">
              <a:buNone/>
            </a:pPr>
            <a:r>
              <a:rPr lang="en-US" b="1" u="sng" dirty="0"/>
              <a:t>SHE LABORED FOR THE LORD</a:t>
            </a:r>
          </a:p>
          <a:p>
            <a:pPr marL="0" algn="ctr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“In the same way was not even Rahab the prostitute considered righteous for what she did when she gave lodging to the spies and sent them off in a different direction?” </a:t>
            </a:r>
          </a:p>
          <a:p>
            <a:pPr marL="0" indent="0" algn="ctr">
              <a:buNone/>
            </a:pPr>
            <a:r>
              <a:rPr lang="en-US" b="1" i="1" dirty="0"/>
              <a:t>James 2:25</a:t>
            </a:r>
          </a:p>
        </p:txBody>
      </p:sp>
      <p:pic>
        <p:nvPicPr>
          <p:cNvPr id="6" name="Content Placeholder 5" descr="A person sitting on a person's lap&#10;&#10;AI-generated content may be incorrect.">
            <a:extLst>
              <a:ext uri="{FF2B5EF4-FFF2-40B4-BE49-F238E27FC236}">
                <a16:creationId xmlns:a16="http://schemas.microsoft.com/office/drawing/2014/main" id="{93809AFA-3B94-A875-1263-567E82DA5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27" y="1196627"/>
            <a:ext cx="5749453" cy="43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FD66B4-8B4A-D02B-9592-C2689C4C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0E06E-C5C5-61D2-AC72-313B4533C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DE793-BE95-7BB7-8E93-EB927C64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1" y="457200"/>
            <a:ext cx="5299923" cy="1664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III. RAHAB THE COMPLETED GIRL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84884B45-A511-9C1E-ED5B-472A80C51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2701-AF50-934C-1FE9-3FFAF1EEB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901" y="2578608"/>
            <a:ext cx="5749453" cy="3968796"/>
          </a:xfrm>
          <a:solidFill>
            <a:srgbClr val="EA4E42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0" algn="ctr">
              <a:buNone/>
            </a:pPr>
            <a:r>
              <a:rPr lang="en-US" b="1" dirty="0"/>
              <a:t>B) </a:t>
            </a:r>
            <a:r>
              <a:rPr lang="en-US" b="1" u="sng" dirty="0"/>
              <a:t>THE PAYOFF OF HER COMPLETION </a:t>
            </a:r>
            <a:r>
              <a:rPr lang="en-US" b="1" dirty="0"/>
              <a:t>– </a:t>
            </a:r>
          </a:p>
          <a:p>
            <a:pPr marL="0" indent="0" algn="ctr">
              <a:buNone/>
            </a:pPr>
            <a:r>
              <a:rPr lang="en-US" b="1" u="sng" dirty="0"/>
              <a:t>1. SHE FOUND NEW FREEDOM</a:t>
            </a:r>
          </a:p>
          <a:p>
            <a:pPr marL="0" algn="ctr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“Since we have been justified by His blood, how much more shall we be saved from God’s wrath through Him!”</a:t>
            </a:r>
          </a:p>
          <a:p>
            <a:pPr marL="0" indent="0" algn="ctr">
              <a:buNone/>
            </a:pPr>
            <a:r>
              <a:rPr lang="en-US" b="1" i="1" dirty="0"/>
              <a:t>Romans 5:9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2897CD-D225-BE59-AB78-3AB38823B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427" y="1196627"/>
            <a:ext cx="5749453" cy="43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B80A2-4492-73E1-8BA0-490629246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946CC2-DE45-EEC5-4F56-32E587E6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0548B-06FD-F7CC-ECF6-6069D899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1" y="457200"/>
            <a:ext cx="5299923" cy="1664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III. RAHAB THE COMPLETED GIRL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071B0167-9C1D-E1CF-12AC-29AE95080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547D-B5EC-F9A0-4F1B-FBA23E323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901" y="2578608"/>
            <a:ext cx="5749453" cy="3968796"/>
          </a:xfrm>
          <a:solidFill>
            <a:srgbClr val="F28E86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0" algn="ctr">
              <a:buNone/>
            </a:pPr>
            <a:r>
              <a:rPr lang="en-US" b="1" dirty="0"/>
              <a:t>B) </a:t>
            </a:r>
            <a:r>
              <a:rPr lang="en-US" b="1" u="sng" dirty="0"/>
              <a:t>THE PAYOFF OF HER COMPLETION </a:t>
            </a:r>
            <a:r>
              <a:rPr lang="en-US" b="1" dirty="0"/>
              <a:t>– </a:t>
            </a:r>
          </a:p>
          <a:p>
            <a:pPr marL="0" indent="0" algn="ctr">
              <a:buNone/>
            </a:pPr>
            <a:r>
              <a:rPr lang="en-US" b="1" u="sng" dirty="0"/>
              <a:t>2. SHE FOUND A NEW FAMILY</a:t>
            </a:r>
          </a:p>
          <a:p>
            <a:pPr marL="0" algn="ctr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“BUT WE KNOW THAT WHEN CHRIST APPEARS, WE SHALL BE LIKE HIM, FOR WE SHALL SEE HIM AS HE IS.”</a:t>
            </a:r>
          </a:p>
          <a:p>
            <a:pPr marL="0" indent="0" algn="ctr">
              <a:buNone/>
            </a:pPr>
            <a:r>
              <a:rPr lang="en-US" b="1" i="1" dirty="0"/>
              <a:t>1 JOHN 3:2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96FEF6-FC29-45B9-5607-1697E44AFB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427" y="629587"/>
            <a:ext cx="5749453" cy="46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6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344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AlphabetSoup Tilt BT</vt:lpstr>
      <vt:lpstr>Aptos</vt:lpstr>
      <vt:lpstr>Aptos Display</vt:lpstr>
      <vt:lpstr>Arial</vt:lpstr>
      <vt:lpstr>Office Theme</vt:lpstr>
      <vt:lpstr>Claiming Your Canaan: Part 2</vt:lpstr>
      <vt:lpstr>I. RAHAB THE CALL GIRL</vt:lpstr>
      <vt:lpstr>I. RAHAB THE CALL GIRL</vt:lpstr>
      <vt:lpstr>I. RAHAB THE CALL GIRL</vt:lpstr>
      <vt:lpstr>II. RAHAB THE CONVERTED GIRL</vt:lpstr>
      <vt:lpstr>II. RAHAB THE CONVERTED GIRL</vt:lpstr>
      <vt:lpstr>III. RAHAB THE COMPLETED GIRL</vt:lpstr>
      <vt:lpstr>III. RAHAB THE COMPLETED GIRL</vt:lpstr>
      <vt:lpstr>III. RAHAB THE COMPLETED GIRL</vt:lpstr>
      <vt:lpstr>III. RAHAB THE COMPLETED GIRL</vt:lpstr>
      <vt:lpstr>DO YOU NEED TO COME MAKE THINGS RIGHT WITH GOD TODAY??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Victor Lalonde</cp:lastModifiedBy>
  <cp:revision>1</cp:revision>
  <dcterms:created xsi:type="dcterms:W3CDTF">2025-04-11T01:45:51Z</dcterms:created>
  <dcterms:modified xsi:type="dcterms:W3CDTF">2025-04-11T03:12:15Z</dcterms:modified>
</cp:coreProperties>
</file>