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C1A4D-339E-40C2-81D9-BD5B36269A4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63F4DA-384B-43FD-B8B2-262962BBE066}">
      <dgm:prSet/>
      <dgm:spPr/>
      <dgm:t>
        <a:bodyPr/>
        <a:lstStyle/>
        <a:p>
          <a:r>
            <a:rPr lang="en-US" b="1" dirty="0"/>
            <a:t>ARE YOU A CONSISTENT CHRISTIAN?</a:t>
          </a:r>
        </a:p>
      </dgm:t>
    </dgm:pt>
    <dgm:pt modelId="{8E0BF68A-58D0-49FA-9DE1-393D47E9AE9D}" type="parTrans" cxnId="{B6AE7A70-4B5F-4FA0-85CD-2C4F7165A435}">
      <dgm:prSet/>
      <dgm:spPr/>
      <dgm:t>
        <a:bodyPr/>
        <a:lstStyle/>
        <a:p>
          <a:endParaRPr lang="en-US"/>
        </a:p>
      </dgm:t>
    </dgm:pt>
    <dgm:pt modelId="{ACD6E1DB-88CD-4883-9007-0AA4D27BB90B}" type="sibTrans" cxnId="{B6AE7A70-4B5F-4FA0-85CD-2C4F7165A435}">
      <dgm:prSet/>
      <dgm:spPr/>
      <dgm:t>
        <a:bodyPr/>
        <a:lstStyle/>
        <a:p>
          <a:endParaRPr lang="en-US"/>
        </a:p>
      </dgm:t>
    </dgm:pt>
    <dgm:pt modelId="{A3DA2B5E-174D-4AB7-A9A8-9D223AF6E61D}">
      <dgm:prSet/>
      <dgm:spPr/>
      <dgm:t>
        <a:bodyPr/>
        <a:lstStyle/>
        <a:p>
          <a:r>
            <a:rPr lang="en-US" b="1" dirty="0"/>
            <a:t>DO YOU LIVE EVERY DAY TO THE GLORY OF GOD?  </a:t>
          </a:r>
        </a:p>
      </dgm:t>
    </dgm:pt>
    <dgm:pt modelId="{5ED7E601-2A21-44B2-911E-922959DC692F}" type="parTrans" cxnId="{330D3170-4D0C-47F6-99FF-5480F9369A37}">
      <dgm:prSet/>
      <dgm:spPr/>
      <dgm:t>
        <a:bodyPr/>
        <a:lstStyle/>
        <a:p>
          <a:endParaRPr lang="en-US"/>
        </a:p>
      </dgm:t>
    </dgm:pt>
    <dgm:pt modelId="{231D0409-DE46-4A13-B7DE-9F000C7BC411}" type="sibTrans" cxnId="{330D3170-4D0C-47F6-99FF-5480F9369A37}">
      <dgm:prSet/>
      <dgm:spPr/>
      <dgm:t>
        <a:bodyPr/>
        <a:lstStyle/>
        <a:p>
          <a:endParaRPr lang="en-US"/>
        </a:p>
      </dgm:t>
    </dgm:pt>
    <dgm:pt modelId="{103F3756-52C3-4065-8BE0-25F6BD27F6BA}" type="pres">
      <dgm:prSet presAssocID="{758C1A4D-339E-40C2-81D9-BD5B36269A4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651406-98A0-4818-B283-4D9426DFB4E3}" type="pres">
      <dgm:prSet presAssocID="{0163F4DA-384B-43FD-B8B2-262962BBE066}" presName="hierRoot1" presStyleCnt="0"/>
      <dgm:spPr/>
    </dgm:pt>
    <dgm:pt modelId="{23CA02EB-8373-48AB-A096-38229614D4BE}" type="pres">
      <dgm:prSet presAssocID="{0163F4DA-384B-43FD-B8B2-262962BBE066}" presName="composite" presStyleCnt="0"/>
      <dgm:spPr/>
    </dgm:pt>
    <dgm:pt modelId="{AD2634CF-4AF3-4D59-8BB8-E3A4C13BC666}" type="pres">
      <dgm:prSet presAssocID="{0163F4DA-384B-43FD-B8B2-262962BBE066}" presName="background" presStyleLbl="node0" presStyleIdx="0" presStyleCnt="2"/>
      <dgm:spPr/>
    </dgm:pt>
    <dgm:pt modelId="{97355DD4-6867-4E5A-8C18-55D1F5972A74}" type="pres">
      <dgm:prSet presAssocID="{0163F4DA-384B-43FD-B8B2-262962BBE066}" presName="text" presStyleLbl="fgAcc0" presStyleIdx="0" presStyleCnt="2">
        <dgm:presLayoutVars>
          <dgm:chPref val="3"/>
        </dgm:presLayoutVars>
      </dgm:prSet>
      <dgm:spPr/>
    </dgm:pt>
    <dgm:pt modelId="{440A9B68-2625-4C94-9B51-ACE09A225B3D}" type="pres">
      <dgm:prSet presAssocID="{0163F4DA-384B-43FD-B8B2-262962BBE066}" presName="hierChild2" presStyleCnt="0"/>
      <dgm:spPr/>
    </dgm:pt>
    <dgm:pt modelId="{949BCC65-CBDA-4BB2-80CD-1A1E102D2129}" type="pres">
      <dgm:prSet presAssocID="{A3DA2B5E-174D-4AB7-A9A8-9D223AF6E61D}" presName="hierRoot1" presStyleCnt="0"/>
      <dgm:spPr/>
    </dgm:pt>
    <dgm:pt modelId="{6530E8A0-6E0D-422E-B12F-B9182F21E530}" type="pres">
      <dgm:prSet presAssocID="{A3DA2B5E-174D-4AB7-A9A8-9D223AF6E61D}" presName="composite" presStyleCnt="0"/>
      <dgm:spPr/>
    </dgm:pt>
    <dgm:pt modelId="{3D7D5A7E-A23C-4E4B-8DC6-F8C4EBC701D9}" type="pres">
      <dgm:prSet presAssocID="{A3DA2B5E-174D-4AB7-A9A8-9D223AF6E61D}" presName="background" presStyleLbl="node0" presStyleIdx="1" presStyleCnt="2"/>
      <dgm:spPr/>
    </dgm:pt>
    <dgm:pt modelId="{80FAAFA5-2586-44C3-AE32-6F4FDC61BC0B}" type="pres">
      <dgm:prSet presAssocID="{A3DA2B5E-174D-4AB7-A9A8-9D223AF6E61D}" presName="text" presStyleLbl="fgAcc0" presStyleIdx="1" presStyleCnt="2">
        <dgm:presLayoutVars>
          <dgm:chPref val="3"/>
        </dgm:presLayoutVars>
      </dgm:prSet>
      <dgm:spPr/>
    </dgm:pt>
    <dgm:pt modelId="{ECF4F9BF-445F-4E05-87AE-D390F12D7D56}" type="pres">
      <dgm:prSet presAssocID="{A3DA2B5E-174D-4AB7-A9A8-9D223AF6E61D}" presName="hierChild2" presStyleCnt="0"/>
      <dgm:spPr/>
    </dgm:pt>
  </dgm:ptLst>
  <dgm:cxnLst>
    <dgm:cxn modelId="{8E66485E-2A1E-4770-987F-E735A957B4A0}" type="presOf" srcId="{A3DA2B5E-174D-4AB7-A9A8-9D223AF6E61D}" destId="{80FAAFA5-2586-44C3-AE32-6F4FDC61BC0B}" srcOrd="0" destOrd="0" presId="urn:microsoft.com/office/officeart/2005/8/layout/hierarchy1"/>
    <dgm:cxn modelId="{330D3170-4D0C-47F6-99FF-5480F9369A37}" srcId="{758C1A4D-339E-40C2-81D9-BD5B36269A43}" destId="{A3DA2B5E-174D-4AB7-A9A8-9D223AF6E61D}" srcOrd="1" destOrd="0" parTransId="{5ED7E601-2A21-44B2-911E-922959DC692F}" sibTransId="{231D0409-DE46-4A13-B7DE-9F000C7BC411}"/>
    <dgm:cxn modelId="{B6AE7A70-4B5F-4FA0-85CD-2C4F7165A435}" srcId="{758C1A4D-339E-40C2-81D9-BD5B36269A43}" destId="{0163F4DA-384B-43FD-B8B2-262962BBE066}" srcOrd="0" destOrd="0" parTransId="{8E0BF68A-58D0-49FA-9DE1-393D47E9AE9D}" sibTransId="{ACD6E1DB-88CD-4883-9007-0AA4D27BB90B}"/>
    <dgm:cxn modelId="{652072AF-8718-4FA4-BDA1-A70D9B0AD777}" type="presOf" srcId="{758C1A4D-339E-40C2-81D9-BD5B36269A43}" destId="{103F3756-52C3-4065-8BE0-25F6BD27F6BA}" srcOrd="0" destOrd="0" presId="urn:microsoft.com/office/officeart/2005/8/layout/hierarchy1"/>
    <dgm:cxn modelId="{C10C6CCE-E21C-421F-88B5-A82E7079E4C6}" type="presOf" srcId="{0163F4DA-384B-43FD-B8B2-262962BBE066}" destId="{97355DD4-6867-4E5A-8C18-55D1F5972A74}" srcOrd="0" destOrd="0" presId="urn:microsoft.com/office/officeart/2005/8/layout/hierarchy1"/>
    <dgm:cxn modelId="{5C840B85-9FBA-4FAA-8AA2-914D471B0466}" type="presParOf" srcId="{103F3756-52C3-4065-8BE0-25F6BD27F6BA}" destId="{D7651406-98A0-4818-B283-4D9426DFB4E3}" srcOrd="0" destOrd="0" presId="urn:microsoft.com/office/officeart/2005/8/layout/hierarchy1"/>
    <dgm:cxn modelId="{C7914F4C-9A8D-4864-8039-8B61140F2142}" type="presParOf" srcId="{D7651406-98A0-4818-B283-4D9426DFB4E3}" destId="{23CA02EB-8373-48AB-A096-38229614D4BE}" srcOrd="0" destOrd="0" presId="urn:microsoft.com/office/officeart/2005/8/layout/hierarchy1"/>
    <dgm:cxn modelId="{8343B80D-1EA2-4D77-9296-2C87F34114F7}" type="presParOf" srcId="{23CA02EB-8373-48AB-A096-38229614D4BE}" destId="{AD2634CF-4AF3-4D59-8BB8-E3A4C13BC666}" srcOrd="0" destOrd="0" presId="urn:microsoft.com/office/officeart/2005/8/layout/hierarchy1"/>
    <dgm:cxn modelId="{2E4CD8A8-5AB1-4EC2-B082-86D54D1852AD}" type="presParOf" srcId="{23CA02EB-8373-48AB-A096-38229614D4BE}" destId="{97355DD4-6867-4E5A-8C18-55D1F5972A74}" srcOrd="1" destOrd="0" presId="urn:microsoft.com/office/officeart/2005/8/layout/hierarchy1"/>
    <dgm:cxn modelId="{E199F52C-C99D-4F51-88A0-992A33114470}" type="presParOf" srcId="{D7651406-98A0-4818-B283-4D9426DFB4E3}" destId="{440A9B68-2625-4C94-9B51-ACE09A225B3D}" srcOrd="1" destOrd="0" presId="urn:microsoft.com/office/officeart/2005/8/layout/hierarchy1"/>
    <dgm:cxn modelId="{7A7EC127-5C4C-4622-827E-900C5D8DD850}" type="presParOf" srcId="{103F3756-52C3-4065-8BE0-25F6BD27F6BA}" destId="{949BCC65-CBDA-4BB2-80CD-1A1E102D2129}" srcOrd="1" destOrd="0" presId="urn:microsoft.com/office/officeart/2005/8/layout/hierarchy1"/>
    <dgm:cxn modelId="{BBD7BBAC-4CFB-4D2B-BCD4-ABF98FBE1322}" type="presParOf" srcId="{949BCC65-CBDA-4BB2-80CD-1A1E102D2129}" destId="{6530E8A0-6E0D-422E-B12F-B9182F21E530}" srcOrd="0" destOrd="0" presId="urn:microsoft.com/office/officeart/2005/8/layout/hierarchy1"/>
    <dgm:cxn modelId="{D48FAA79-BC1A-4D43-A606-6A8BBC4777C9}" type="presParOf" srcId="{6530E8A0-6E0D-422E-B12F-B9182F21E530}" destId="{3D7D5A7E-A23C-4E4B-8DC6-F8C4EBC701D9}" srcOrd="0" destOrd="0" presId="urn:microsoft.com/office/officeart/2005/8/layout/hierarchy1"/>
    <dgm:cxn modelId="{D2D7B4AB-89D1-445C-B36A-61853917B357}" type="presParOf" srcId="{6530E8A0-6E0D-422E-B12F-B9182F21E530}" destId="{80FAAFA5-2586-44C3-AE32-6F4FDC61BC0B}" srcOrd="1" destOrd="0" presId="urn:microsoft.com/office/officeart/2005/8/layout/hierarchy1"/>
    <dgm:cxn modelId="{A75890B8-08A5-42C3-AA6E-0F5A3E8C68D7}" type="presParOf" srcId="{949BCC65-CBDA-4BB2-80CD-1A1E102D2129}" destId="{ECF4F9BF-445F-4E05-87AE-D390F12D7D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634CF-4AF3-4D59-8BB8-E3A4C13BC666}">
      <dsp:nvSpPr>
        <dsp:cNvPr id="0" name=""/>
        <dsp:cNvSpPr/>
      </dsp:nvSpPr>
      <dsp:spPr>
        <a:xfrm>
          <a:off x="1200" y="118440"/>
          <a:ext cx="4214008" cy="2675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55DD4-6867-4E5A-8C18-55D1F5972A74}">
      <dsp:nvSpPr>
        <dsp:cNvPr id="0" name=""/>
        <dsp:cNvSpPr/>
      </dsp:nvSpPr>
      <dsp:spPr>
        <a:xfrm>
          <a:off x="469423" y="563252"/>
          <a:ext cx="4214008" cy="2675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ARE YOU A CONSISTENT CHRISTIAN?</a:t>
          </a:r>
        </a:p>
      </dsp:txBody>
      <dsp:txXfrm>
        <a:off x="547797" y="641626"/>
        <a:ext cx="4057260" cy="2519147"/>
      </dsp:txXfrm>
    </dsp:sp>
    <dsp:sp modelId="{3D7D5A7E-A23C-4E4B-8DC6-F8C4EBC701D9}">
      <dsp:nvSpPr>
        <dsp:cNvPr id="0" name=""/>
        <dsp:cNvSpPr/>
      </dsp:nvSpPr>
      <dsp:spPr>
        <a:xfrm>
          <a:off x="5151655" y="118440"/>
          <a:ext cx="4214008" cy="2675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AAFA5-2586-44C3-AE32-6F4FDC61BC0B}">
      <dsp:nvSpPr>
        <dsp:cNvPr id="0" name=""/>
        <dsp:cNvSpPr/>
      </dsp:nvSpPr>
      <dsp:spPr>
        <a:xfrm>
          <a:off x="5619878" y="563252"/>
          <a:ext cx="4214008" cy="2675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DO YOU LIVE EVERY DAY TO THE GLORY OF GOD?  </a:t>
          </a:r>
        </a:p>
      </dsp:txBody>
      <dsp:txXfrm>
        <a:off x="5698252" y="641626"/>
        <a:ext cx="4057260" cy="2519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5/16/2023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7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8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80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1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5/16/2023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3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9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0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5/16/2023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3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5/16/2023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5/16/2023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2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4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ion lying in a cave&#10;&#10;Description automatically generated">
            <a:extLst>
              <a:ext uri="{FF2B5EF4-FFF2-40B4-BE49-F238E27FC236}">
                <a16:creationId xmlns:a16="http://schemas.microsoft.com/office/drawing/2014/main" id="{648CB7A3-0E5A-5CA0-1357-50A9740990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r="20326" b="1"/>
          <a:stretch/>
        </p:blipFill>
        <p:spPr>
          <a:xfrm>
            <a:off x="20" y="1074544"/>
            <a:ext cx="7562606" cy="50698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15682-7D00-1416-625D-560A9C228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3503" y="1709530"/>
            <a:ext cx="3934672" cy="2074679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CONSISTENT FAITH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40F06-B281-4A89-6081-7142C3883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4" y="4238046"/>
            <a:ext cx="3806919" cy="1741404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DANIEL 6:1-28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1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52AED-AC92-A28F-EB33-9A899778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90" y="705113"/>
            <a:ext cx="3745402" cy="5197498"/>
          </a:xfrm>
        </p:spPr>
        <p:txBody>
          <a:bodyPr/>
          <a:lstStyle/>
          <a:p>
            <a:r>
              <a:rPr lang="en-US" u="sng" dirty="0"/>
              <a:t>I. A CONSISTENT FAITH WILL BE TESTED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69E74-EE21-D5F1-69A6-A87811CC4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6670" y="201021"/>
            <a:ext cx="6172412" cy="2924351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u="sng" dirty="0"/>
              <a:t>THE SAINT IS CULTIVATED</a:t>
            </a:r>
          </a:p>
          <a:p>
            <a:pPr marL="342900" indent="-342900">
              <a:buAutoNum type="arabicPeriod"/>
            </a:pPr>
            <a:r>
              <a:rPr lang="en-US" sz="2400" u="sng" dirty="0"/>
              <a:t>THE SAVIOUR IS CELEBRATED</a:t>
            </a:r>
          </a:p>
          <a:p>
            <a:pPr marL="342900" indent="-342900">
              <a:buAutoNum type="arabicPeriod"/>
            </a:pPr>
            <a:r>
              <a:rPr lang="en-US" sz="2400" u="sng" dirty="0"/>
              <a:t>THE SINNER IS CONVICTED</a:t>
            </a:r>
          </a:p>
          <a:p>
            <a:endParaRPr lang="en-US" sz="2400" u="sng" dirty="0"/>
          </a:p>
        </p:txBody>
      </p:sp>
      <p:pic>
        <p:nvPicPr>
          <p:cNvPr id="6" name="Content Placeholder 5" descr="A picture containing mammal, painting, lion, portrait&#10;&#10;Description automatically generated">
            <a:extLst>
              <a:ext uri="{FF2B5EF4-FFF2-40B4-BE49-F238E27FC236}">
                <a16:creationId xmlns:a16="http://schemas.microsoft.com/office/drawing/2014/main" id="{510E0146-7B15-5A33-9114-3C7F65F91E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05" y="3704644"/>
            <a:ext cx="5747115" cy="2873558"/>
          </a:xfrm>
        </p:spPr>
      </p:pic>
    </p:spTree>
    <p:extLst>
      <p:ext uri="{BB962C8B-B14F-4D97-AF65-F5344CB8AC3E}">
        <p14:creationId xmlns:p14="http://schemas.microsoft.com/office/powerpoint/2010/main" val="233336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AF5A-A2C8-3D44-FA09-1105F876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96" y="705113"/>
            <a:ext cx="3660996" cy="5197498"/>
          </a:xfrm>
        </p:spPr>
        <p:txBody>
          <a:bodyPr/>
          <a:lstStyle/>
          <a:p>
            <a:r>
              <a:rPr lang="en-US" u="sng" dirty="0"/>
              <a:t>II. A CONSISTENT FAITH WILL TESTIFY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7547-EF54-4493-8BA1-710445D61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6670" y="393894"/>
            <a:ext cx="6172412" cy="271506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u="sng" dirty="0"/>
              <a:t>IT TESTIFIES TO ITS FOES</a:t>
            </a:r>
          </a:p>
          <a:p>
            <a:pPr marL="342900" indent="-342900">
              <a:buAutoNum type="arabicPeriod"/>
            </a:pPr>
            <a:r>
              <a:rPr lang="en-US" sz="2400" u="sng" dirty="0"/>
              <a:t>IT TESTIFIES TO ITS FRIENDS</a:t>
            </a:r>
          </a:p>
          <a:p>
            <a:pPr marL="342900" indent="-342900">
              <a:buAutoNum type="arabicPeriod"/>
            </a:pPr>
            <a:r>
              <a:rPr lang="en-US" sz="2400" u="sng" dirty="0"/>
              <a:t>IT TESTIFIES TO ITS FOCUS</a:t>
            </a:r>
          </a:p>
          <a:p>
            <a:endParaRPr lang="en-US" sz="2400" u="sng" dirty="0"/>
          </a:p>
        </p:txBody>
      </p:sp>
      <p:pic>
        <p:nvPicPr>
          <p:cNvPr id="6" name="Content Placeholder 5" descr="A picture containing clothing, art, painting, person&#10;&#10;Description automatically generated">
            <a:extLst>
              <a:ext uri="{FF2B5EF4-FFF2-40B4-BE49-F238E27FC236}">
                <a16:creationId xmlns:a16="http://schemas.microsoft.com/office/drawing/2014/main" id="{9FFE8376-29AF-6744-776A-21A98762AB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82" y="3594931"/>
            <a:ext cx="5312897" cy="2988505"/>
          </a:xfrm>
        </p:spPr>
      </p:pic>
    </p:spTree>
    <p:extLst>
      <p:ext uri="{BB962C8B-B14F-4D97-AF65-F5344CB8AC3E}">
        <p14:creationId xmlns:p14="http://schemas.microsoft.com/office/powerpoint/2010/main" val="352230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12B9F-B5C1-2B6B-3750-1F36DC1AF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96" y="705113"/>
            <a:ext cx="3660996" cy="5197498"/>
          </a:xfrm>
        </p:spPr>
        <p:txBody>
          <a:bodyPr/>
          <a:lstStyle/>
          <a:p>
            <a:r>
              <a:rPr lang="en-US" u="sng" dirty="0"/>
              <a:t>III. A CONSISTENT FAITH WILL TRIUMPH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3BD27-DF61-8A7A-765A-3572EADC6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6670" y="368490"/>
            <a:ext cx="6172412" cy="274047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u="sng" dirty="0"/>
              <a:t>VICTORY OVER EVERY ADVERSITY</a:t>
            </a:r>
          </a:p>
          <a:p>
            <a:pPr marL="27622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622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“All things are possible to him that believes”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6225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 9:23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Content Placeholder 5" descr="A lion lying on the ground&#10;&#10;Description automatically generated with medium confidence">
            <a:extLst>
              <a:ext uri="{FF2B5EF4-FFF2-40B4-BE49-F238E27FC236}">
                <a16:creationId xmlns:a16="http://schemas.microsoft.com/office/drawing/2014/main" id="{4B256F53-E5E5-BFC9-7321-B50F60D11B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24" y="3749041"/>
            <a:ext cx="5702104" cy="2915774"/>
          </a:xfrm>
        </p:spPr>
      </p:pic>
    </p:spTree>
    <p:extLst>
      <p:ext uri="{BB962C8B-B14F-4D97-AF65-F5344CB8AC3E}">
        <p14:creationId xmlns:p14="http://schemas.microsoft.com/office/powerpoint/2010/main" val="192050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12B9F-B5C1-2B6B-3750-1F36DC1AF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96" y="705113"/>
            <a:ext cx="3660996" cy="5197498"/>
          </a:xfrm>
        </p:spPr>
        <p:txBody>
          <a:bodyPr/>
          <a:lstStyle/>
          <a:p>
            <a:r>
              <a:rPr lang="en-US" u="sng" dirty="0"/>
              <a:t>III. A CONSISTENT FAITH WILL TRIUMPH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3BD27-DF61-8A7A-765A-3572EADC6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6670" y="368490"/>
            <a:ext cx="6172412" cy="274047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2. </a:t>
            </a:r>
            <a:r>
              <a:rPr lang="en-US" sz="2400" u="sng" dirty="0"/>
              <a:t>VICTORY OVER EVERY ADVERSARY</a:t>
            </a:r>
          </a:p>
          <a:p>
            <a:pPr marL="27622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400" dirty="0"/>
          </a:p>
        </p:txBody>
      </p:sp>
      <p:pic>
        <p:nvPicPr>
          <p:cNvPr id="6" name="Content Placeholder 5" descr="A lion lying on the ground&#10;&#10;Description automatically generated with medium confidence">
            <a:extLst>
              <a:ext uri="{FF2B5EF4-FFF2-40B4-BE49-F238E27FC236}">
                <a16:creationId xmlns:a16="http://schemas.microsoft.com/office/drawing/2014/main" id="{4B256F53-E5E5-BFC9-7321-B50F60D11B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24" y="3749041"/>
            <a:ext cx="5702104" cy="2915774"/>
          </a:xfrm>
        </p:spPr>
      </p:pic>
    </p:spTree>
    <p:extLst>
      <p:ext uri="{BB962C8B-B14F-4D97-AF65-F5344CB8AC3E}">
        <p14:creationId xmlns:p14="http://schemas.microsoft.com/office/powerpoint/2010/main" val="248473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6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08C439-DE7C-42AE-98A5-99619EE82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057522"/>
            <a:ext cx="4741843" cy="2173433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400" b="0" cap="all">
                <a:solidFill>
                  <a:schemeClr val="bg1"/>
                </a:solidFill>
              </a:rPr>
              <a:t>MIKE DAVISON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1E5DE2-A148-4DE9-B743-4A00C8F28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2568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group of people running&#10;&#10;Description automatically generated with medium confidence">
            <a:extLst>
              <a:ext uri="{FF2B5EF4-FFF2-40B4-BE49-F238E27FC236}">
                <a16:creationId xmlns:a16="http://schemas.microsoft.com/office/drawing/2014/main" id="{445A1828-5EBF-F492-B2B7-8CBEDE9B55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1070774" y="3419271"/>
            <a:ext cx="5723218" cy="343872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pile of coins&#10;&#10;Description automatically generated with medium confidence">
            <a:extLst>
              <a:ext uri="{FF2B5EF4-FFF2-40B4-BE49-F238E27FC236}">
                <a16:creationId xmlns:a16="http://schemas.microsoft.com/office/drawing/2014/main" id="{DB587D38-1465-7C90-7FE7-B46BDDBCB7A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8" r="3408" b="-1"/>
          <a:stretch/>
        </p:blipFill>
        <p:spPr>
          <a:xfrm>
            <a:off x="6859936" y="-2"/>
            <a:ext cx="5332064" cy="335589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DA88B9B-AB70-4E8F-8499-E6548244D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5263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outdoor, cloud, nature, sky&#10;&#10;Description automatically generated">
            <a:extLst>
              <a:ext uri="{FF2B5EF4-FFF2-40B4-BE49-F238E27FC236}">
                <a16:creationId xmlns:a16="http://schemas.microsoft.com/office/drawing/2014/main" id="{77F8EB8F-8B7D-DE98-CF73-11F918619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84" y="3429001"/>
            <a:ext cx="5315515" cy="34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3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7DB775E9-4F5C-D182-ABE3-D84003DADE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8724749"/>
              </p:ext>
            </p:extLst>
          </p:nvPr>
        </p:nvGraphicFramePr>
        <p:xfrm>
          <a:off x="1713976" y="2887824"/>
          <a:ext cx="9835087" cy="33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896844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101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Meiryo</vt:lpstr>
      <vt:lpstr>Calibri</vt:lpstr>
      <vt:lpstr>Corbel</vt:lpstr>
      <vt:lpstr>Times New Roman</vt:lpstr>
      <vt:lpstr>ShojiVTI</vt:lpstr>
      <vt:lpstr>CONSISTENT FAITH</vt:lpstr>
      <vt:lpstr>I. A CONSISTENT FAITH WILL BE TESTED</vt:lpstr>
      <vt:lpstr>II. A CONSISTENT FAITH WILL TESTIFY</vt:lpstr>
      <vt:lpstr>III. A CONSISTENT FAITH WILL TRIUMPH</vt:lpstr>
      <vt:lpstr>III. A CONSISTENT FAITH WILL TRIUMPH</vt:lpstr>
      <vt:lpstr>MIKE DAVISON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CONSISTENT FAITH</dc:title>
  <dc:creator>Miriam Lalonde</dc:creator>
  <cp:lastModifiedBy>Miriam Lalonde</cp:lastModifiedBy>
  <cp:revision>3</cp:revision>
  <dcterms:created xsi:type="dcterms:W3CDTF">2023-05-17T02:06:28Z</dcterms:created>
  <dcterms:modified xsi:type="dcterms:W3CDTF">2023-05-17T02:42:11Z</dcterms:modified>
</cp:coreProperties>
</file>