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6" r:id="rId3"/>
    <p:sldId id="257" r:id="rId4"/>
    <p:sldId id="258" r:id="rId5"/>
    <p:sldId id="259" r:id="rId6"/>
    <p:sldId id="260" r:id="rId7"/>
    <p:sldId id="263" r:id="rId8"/>
    <p:sldId id="264" r:id="rId9"/>
    <p:sldId id="265" r:id="rId10"/>
    <p:sldId id="261" r:id="rId11"/>
    <p:sldId id="266" r:id="rId12"/>
    <p:sldId id="267" r:id="rId13"/>
    <p:sldId id="262" r:id="rId14"/>
    <p:sldId id="268" r:id="rId15"/>
    <p:sldId id="271" r:id="rId16"/>
    <p:sldId id="272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954516-C6D1-436F-8EE7-46A326672207}" v="20" dt="2023-08-24T20:17:16.088"/>
    <p1510:client id="{CACD5047-4125-41A8-8325-6ED85E74ED5D}" v="7" dt="2023-08-25T15:23:49.9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3" d="100"/>
          <a:sy n="83" d="100"/>
        </p:scale>
        <p:origin x="63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10/6/2023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10/6/2023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10/6/2023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10/6/2023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10/6/2023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10/6/2023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10/6/2023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10/6/2023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10/6/2023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10/6/2023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10/6/2023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10/6/2023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06B10-C1BE-8AAF-1AFF-B92B3C0149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CA" dirty="0"/>
              <a:t>DISPLAYING AN ATTITUDE OF FULL GRATITUDE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241488-F217-2518-42EF-5AD2F1AFC2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800" b="1" dirty="0"/>
              <a:t>I Thessalonians 5:17, 18</a:t>
            </a:r>
          </a:p>
        </p:txBody>
      </p:sp>
    </p:spTree>
    <p:extLst>
      <p:ext uri="{BB962C8B-B14F-4D97-AF65-F5344CB8AC3E}">
        <p14:creationId xmlns:p14="http://schemas.microsoft.com/office/powerpoint/2010/main" val="2736096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B6DF8341-38C0-41F8-A81E-5755FB3B0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38" name="Rectangle 37">
              <a:extLst>
                <a:ext uri="{FF2B5EF4-FFF2-40B4-BE49-F238E27FC236}">
                  <a16:creationId xmlns:a16="http://schemas.microsoft.com/office/drawing/2014/main" id="{1D1D2268-D2F6-4DD1-A457-46ADF3476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9E82E97-9819-4793-B871-3157EC12A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1EF53BF8-8E50-496B-B9DB-CBBE6413A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D27EB-7B91-5B06-580D-1FD4CF2D8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4196478" cy="1080938"/>
          </a:xfrm>
        </p:spPr>
        <p:txBody>
          <a:bodyPr>
            <a:normAutofit/>
          </a:bodyPr>
          <a:lstStyle/>
          <a:p>
            <a:r>
              <a:rPr lang="en-CA" sz="3200"/>
              <a:t>UCLA Football coach Pepper Rodgers…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53D81F5-9CA1-4207-86AF-72DAF1C36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E6934E52-AC82-4E14-D636-66D7E0A99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904411" cy="4041744"/>
          </a:xfrm>
        </p:spPr>
        <p:txBody>
          <a:bodyPr>
            <a:normAutofit/>
          </a:bodyPr>
          <a:lstStyle/>
          <a:p>
            <a:endParaRPr lang="en-US" sz="1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22544C-C97F-5539-0040-962F073B86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1" r="29242"/>
          <a:stretch/>
        </p:blipFill>
        <p:spPr>
          <a:xfrm>
            <a:off x="771092" y="2400044"/>
            <a:ext cx="3801306" cy="397857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21EF2C5-4DD0-49D0-AF0A-1C02F80AA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79" y="488844"/>
            <a:ext cx="2739690" cy="20228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FD2876B-C6FB-489E-AC79-356278E6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8" y="4169238"/>
            <a:ext cx="3378077" cy="220937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952A6C-F9A6-FA33-9BFF-6A25FDFD1C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46" r="30744" b="-2"/>
          <a:stretch/>
        </p:blipFill>
        <p:spPr>
          <a:xfrm>
            <a:off x="7116378" y="1049428"/>
            <a:ext cx="2739691" cy="371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29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9FD44-CD2A-8032-E18A-0F1A13DA1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CA"/>
              <a:t>5) IN OUR SUFFERING: Being thankful in every  circumstance…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572148-36C4-81B5-5D0F-18EF65640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913888"/>
            <a:ext cx="5160645" cy="270033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0E7EA9-8634-0305-FC85-707D9B0DD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251" y="2090220"/>
            <a:ext cx="6484155" cy="364733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6427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87506-51CD-4A5B-8F50-56F816F29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400" b="1" dirty="0"/>
              <a:t>Someone was listening…..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51A2E4-A054-8B73-6B82-00B1ADEC0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6264" y="2014539"/>
            <a:ext cx="7276562" cy="48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39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31F9E-537C-F10F-9B9E-9CD890D3D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Perspective changes….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719E88-BC41-7FE1-A585-7193CADF1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9109" y="1891316"/>
            <a:ext cx="3196284" cy="48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06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A5A06-6A06-18F7-82CB-770D30A83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Bad report card….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21AADA-BC49-D2B5-7A74-C113A6F25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5825" y="2278855"/>
            <a:ext cx="5661025" cy="424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08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18DD8-D901-7F6C-2D6C-4D20FDD81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b="1" dirty="0"/>
              <a:t>Paul and Silas praised God….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407B30-3FEF-8088-CFB4-74AA73781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7025" y="2151062"/>
            <a:ext cx="8997950" cy="449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44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EA70C-5B23-FD89-2574-5C16D9FA0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228"/>
            <a:ext cx="10401300" cy="1080938"/>
          </a:xfrm>
        </p:spPr>
        <p:txBody>
          <a:bodyPr>
            <a:normAutofit/>
          </a:bodyPr>
          <a:lstStyle/>
          <a:p>
            <a:r>
              <a:rPr lang="en-CA" sz="4400" b="1" dirty="0"/>
              <a:t>Peter and John refused to be silent…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8ABC95-9C90-6BB8-F4FA-A241A8FBD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6419" y="2135981"/>
            <a:ext cx="5999162" cy="449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89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3B3EA3-DA9F-8D17-F4D8-BD9013193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CA" sz="4800" b="1" dirty="0"/>
              <a:t>REJOICE…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7A9C7C9-FB8B-9519-36D4-ECB602CF8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2"/>
            <a:ext cx="3790078" cy="4521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The Key is </a:t>
            </a:r>
          </a:p>
          <a:p>
            <a:pPr marL="0" indent="0">
              <a:buNone/>
            </a:pPr>
            <a:r>
              <a:rPr lang="en-US" sz="3200" b="1" dirty="0"/>
              <a:t>that they learned the secret of having an attitude of gratitude.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06B790-CB4C-9BDB-21C9-D97FA2856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90" y="1603014"/>
            <a:ext cx="6269479" cy="365197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6187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A8B67-C0BE-192D-6323-4C2A38B84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4363"/>
            <a:ext cx="10443368" cy="1352847"/>
          </a:xfrm>
        </p:spPr>
        <p:txBody>
          <a:bodyPr>
            <a:normAutofit/>
          </a:bodyPr>
          <a:lstStyle/>
          <a:p>
            <a:r>
              <a:rPr lang="en-CA" sz="4400" b="1" dirty="0"/>
              <a:t>Give thanks with a heart displaying an attitude of gratitude!!!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E6435B-5833-CD39-FBFA-B6D217439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313" y="1967210"/>
            <a:ext cx="9672637" cy="489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34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10485-DC5A-5473-A8E7-0E379F4C1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Edward Spencer did not give up…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A9333F-9CE9-A567-90F9-D37B10E95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467" y="2315880"/>
            <a:ext cx="3633367" cy="3843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DC0204-54D0-0BA8-03FC-538EB31F8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897" y="2452816"/>
            <a:ext cx="2720707" cy="3651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39318-028E-10BE-5F25-07E4152A1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416" y="2665488"/>
            <a:ext cx="4850866" cy="31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92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40" name="Rectangle 39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4C43532-55FC-940E-4C15-2D2E5F498D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00" r="32624" b="-2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711343-D841-1664-5688-BBF67B15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CA" sz="2800"/>
              <a:t>1) IN OUR BLESSINGS: </a:t>
            </a:r>
            <a:br>
              <a:rPr lang="en-CA" sz="2800"/>
            </a:br>
            <a:r>
              <a:rPr lang="en-CA" sz="2800"/>
              <a:t>Being thankful when things are going well.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7C9C0-5242-8354-72D4-CF11892AB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CA" sz="2000" b="1" dirty="0"/>
          </a:p>
          <a:p>
            <a:pPr marL="0" indent="0">
              <a:buNone/>
            </a:pPr>
            <a:r>
              <a:rPr lang="en-CA" sz="4000" b="1" dirty="0"/>
              <a:t>“Every good thing given and every perfect gift is from above, coming down from the Father of lights, with</a:t>
            </a:r>
          </a:p>
          <a:p>
            <a:pPr marL="0" indent="0">
              <a:buNone/>
            </a:pPr>
            <a:r>
              <a:rPr lang="en-CA" sz="4000" b="1" dirty="0"/>
              <a:t>whom there is no variation or shifting of shadows”</a:t>
            </a:r>
          </a:p>
          <a:p>
            <a:pPr marL="0" indent="0">
              <a:buNone/>
            </a:pPr>
            <a:r>
              <a:rPr lang="en-CA" sz="4000" b="1" dirty="0"/>
              <a:t>		- James 1:17</a:t>
            </a:r>
          </a:p>
        </p:txBody>
      </p:sp>
    </p:spTree>
    <p:extLst>
      <p:ext uri="{BB962C8B-B14F-4D97-AF65-F5344CB8AC3E}">
        <p14:creationId xmlns:p14="http://schemas.microsoft.com/office/powerpoint/2010/main" val="868998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8DF5C3E-BDAB-40E6-A40B-8C05D8CD3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D90C31A-86E3-472B-B929-496667598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DD3589A-DB65-424B-ACF1-5C8155F1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784D76-D302-4160-A2D4-C2F4AB76D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12862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F911A-CED4-D33F-4BB1-E2F1939C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584677" cy="1080938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FFFFFF"/>
                </a:solidFill>
              </a:rPr>
              <a:t>EXPRESSIONS….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08D9710-1A5F-4D24-B654-F2081DE60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6409944" cy="258395"/>
          </a:xfrm>
          <a:prstGeom prst="rect">
            <a:avLst/>
          </a:prstGeom>
        </p:spPr>
      </p:pic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C5984C5B-7B63-4D1A-AF74-610410115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5104843" cy="35993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FFFFFF"/>
                </a:solidFill>
              </a:rPr>
              <a:t>FAILING TO HAVE AN ATTITUDE OF GRATITUDE IS ACTUALLY INGRATITUDE</a:t>
            </a:r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B57E7D2-A94B-4A8D-B58F-D3E30C235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163" y="642795"/>
            <a:ext cx="4812406" cy="5575125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Hands making a heart shape with text&#10;&#10;Description automatically generated">
            <a:extLst>
              <a:ext uri="{FF2B5EF4-FFF2-40B4-BE49-F238E27FC236}">
                <a16:creationId xmlns:a16="http://schemas.microsoft.com/office/drawing/2014/main" id="{902C3E3D-61B3-24F5-76F4-EEA88730C4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12" r="7768" b="-2"/>
          <a:stretch/>
        </p:blipFill>
        <p:spPr>
          <a:xfrm>
            <a:off x="7043933" y="1529043"/>
            <a:ext cx="4178419" cy="379312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96473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C9584-5538-95EF-B1D9-B05D6D837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228"/>
            <a:ext cx="4816444" cy="1080938"/>
          </a:xfrm>
        </p:spPr>
        <p:txBody>
          <a:bodyPr>
            <a:noAutofit/>
          </a:bodyPr>
          <a:lstStyle/>
          <a:p>
            <a:r>
              <a:rPr lang="en-CA" sz="2800" b="1" dirty="0"/>
              <a:t>2) IN OUR PRAYERS: Being thankful as we bring our requests to God.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1740B833-A57A-BA89-8BD3-C99C862B0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13873"/>
            <a:ext cx="4632835" cy="46155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/>
              <a:t>One of the keys to an effective prayer life is understanding that prayer is to be entered into with an attitude of gratitude.</a:t>
            </a:r>
          </a:p>
          <a:p>
            <a:pPr marL="0" indent="0">
              <a:buNone/>
            </a:pPr>
            <a:r>
              <a:rPr lang="en-US" sz="3600" b="1" dirty="0"/>
              <a:t>	- Philippians 4:6</a:t>
            </a: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0F7753CA-8308-6D53-6082-09A9DCEB74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E37D23-4331-FBF3-38FE-37BC61C5B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264" y="753228"/>
            <a:ext cx="6650089" cy="514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59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928A-1538-B555-B13E-2D968E699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228"/>
            <a:ext cx="10294182" cy="1080938"/>
          </a:xfrm>
        </p:spPr>
        <p:txBody>
          <a:bodyPr/>
          <a:lstStyle/>
          <a:p>
            <a:r>
              <a:rPr lang="en-CA" dirty="0"/>
              <a:t>Don’t worry or fret… God’s got under control!!!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9D4C49-D608-1C8B-BE83-10A309BD2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5491" y="2027236"/>
            <a:ext cx="6441018" cy="483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14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47" name="Rectangle 46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Content Placeholder 4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587D1F20-C711-C120-F35F-1CE2A2CC9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8" r="14590" b="1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30BAEB-71DC-36A2-086B-8F371D712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CA" sz="2200" b="1"/>
              <a:t>3) IN OUR WORSHIP: Being thankful as we connect with God.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40" name="Content Placeholder 8">
            <a:extLst>
              <a:ext uri="{FF2B5EF4-FFF2-40B4-BE49-F238E27FC236}">
                <a16:creationId xmlns:a16="http://schemas.microsoft.com/office/drawing/2014/main" id="{365C6514-FABF-869F-DCE6-AEDBA0B4A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Colossians:</a:t>
            </a:r>
          </a:p>
          <a:p>
            <a:pPr marL="0" indent="0">
              <a:buNone/>
            </a:pPr>
            <a:r>
              <a:rPr lang="en-US" sz="4000" b="1" dirty="0"/>
              <a:t>“…singing with thankfulness in your hearts to God”</a:t>
            </a:r>
          </a:p>
        </p:txBody>
      </p:sp>
    </p:spTree>
    <p:extLst>
      <p:ext uri="{BB962C8B-B14F-4D97-AF65-F5344CB8AC3E}">
        <p14:creationId xmlns:p14="http://schemas.microsoft.com/office/powerpoint/2010/main" val="1676615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3F9E774-F054-4892-8E69-C76B2C854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F6A099-2A38-4C66-88FF-FDBCB564E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0D98427-7B26-46E2-93FE-CB8CD3854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5A4233-F980-4EF6-B2C0-D7C63E752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5DF6D7-4FA8-62CE-7DB7-CEE43B960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CA" sz="2400" dirty="0">
                <a:solidFill>
                  <a:srgbClr val="FFFFFF"/>
                </a:solidFill>
              </a:rPr>
              <a:t>PSALM OF ASCENSION: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B7E3E62-AACE-4D18-93B3-B4C452E28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882FCB-CD04-A265-65B5-602E17092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1" y="2336873"/>
            <a:ext cx="4222310" cy="42210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</a:rPr>
              <a:t>Being thankful leads into a more personal and heart stretching area of praise.</a:t>
            </a:r>
          </a:p>
          <a:p>
            <a:endParaRPr lang="en-US" sz="28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</a:rPr>
              <a:t>So, enter His gates with thanksgiving, which leads us into His inner courts with praise.</a:t>
            </a: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21B5709-714B-4EA8-8C75-C105D9B4D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6090" y="642795"/>
            <a:ext cx="6272654" cy="5575126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657E37-45BC-BCB0-005C-6732529BC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085" y="1957098"/>
            <a:ext cx="5629268" cy="293700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85371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0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12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64B174-15D0-59DE-26E5-D15E39EA0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3" b="8409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Rectangle 14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13CB73-08D0-0CFC-4E2E-A7E118497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7" y="753227"/>
            <a:ext cx="5381981" cy="1224571"/>
          </a:xfrm>
        </p:spPr>
        <p:txBody>
          <a:bodyPr>
            <a:noAutofit/>
          </a:bodyPr>
          <a:lstStyle/>
          <a:p>
            <a:r>
              <a:rPr lang="en-CA" sz="2800" dirty="0"/>
              <a:t>4) IN OUR FELLOWSHIP: Being thankful for the other believers God has brought into our lives.</a:t>
            </a:r>
          </a:p>
        </p:txBody>
      </p:sp>
      <p:pic>
        <p:nvPicPr>
          <p:cNvPr id="24" name="Picture 16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5A65A2C8-4BC2-3ACF-8068-61CC6EE41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992073"/>
            <a:ext cx="3282078" cy="1975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/>
              <a:t>PSALM 100:4</a:t>
            </a:r>
          </a:p>
        </p:txBody>
      </p:sp>
    </p:spTree>
    <p:extLst>
      <p:ext uri="{BB962C8B-B14F-4D97-AF65-F5344CB8AC3E}">
        <p14:creationId xmlns:p14="http://schemas.microsoft.com/office/powerpoint/2010/main" val="3838000668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224</TotalTime>
  <Words>290</Words>
  <Application>Microsoft Office PowerPoint</Application>
  <PresentationFormat>Widescreen</PresentationFormat>
  <Paragraphs>34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Trebuchet MS</vt:lpstr>
      <vt:lpstr>Berlin</vt:lpstr>
      <vt:lpstr>DISPLAYING AN ATTITUDE OF FULL GRATITUDE  </vt:lpstr>
      <vt:lpstr>Edward Spencer did not give up…</vt:lpstr>
      <vt:lpstr>1) IN OUR BLESSINGS:  Being thankful when things are going well.</vt:lpstr>
      <vt:lpstr>EXPRESSIONS….</vt:lpstr>
      <vt:lpstr>2) IN OUR PRAYERS: Being thankful as we bring our requests to God.</vt:lpstr>
      <vt:lpstr>Don’t worry or fret… God’s got under control!!!</vt:lpstr>
      <vt:lpstr>3) IN OUR WORSHIP: Being thankful as we connect with God.</vt:lpstr>
      <vt:lpstr>PSALM OF ASCENSION:</vt:lpstr>
      <vt:lpstr>4) IN OUR FELLOWSHIP: Being thankful for the other believers God has brought into our lives.</vt:lpstr>
      <vt:lpstr>UCLA Football coach Pepper Rodgers…</vt:lpstr>
      <vt:lpstr>5) IN OUR SUFFERING: Being thankful in every  circumstance…</vt:lpstr>
      <vt:lpstr>Someone was listening…..</vt:lpstr>
      <vt:lpstr>Perspective changes….</vt:lpstr>
      <vt:lpstr>Bad report card….</vt:lpstr>
      <vt:lpstr>Paul and Silas praised God….</vt:lpstr>
      <vt:lpstr>Peter and John refused to be silent…</vt:lpstr>
      <vt:lpstr>REJOICE…</vt:lpstr>
      <vt:lpstr>Give thanks with a heart displaying an attitude of gratitude!!!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Fountaingate Christian</dc:creator>
  <cp:lastModifiedBy>Fountaingate Christian</cp:lastModifiedBy>
  <cp:revision>10</cp:revision>
  <dcterms:created xsi:type="dcterms:W3CDTF">2023-08-24T17:52:15Z</dcterms:created>
  <dcterms:modified xsi:type="dcterms:W3CDTF">2023-10-06T21:52:20Z</dcterms:modified>
</cp:coreProperties>
</file>