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0" r:id="rId4"/>
    <p:sldId id="258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9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637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62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71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663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20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16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7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27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59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11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51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31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18D2F-547D-06ED-9DC4-88BC5B4EC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2553" y="1181620"/>
            <a:ext cx="4219575" cy="268224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SERMON ON THE MOUNT SERIES</a:t>
            </a:r>
            <a:b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“DIVORCE - FROM A HARDENED HEART”</a:t>
            </a:r>
            <a:b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691E4-EAEB-B7FD-810F-36CFFF88F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931" y="4157886"/>
            <a:ext cx="3324821" cy="1261817"/>
          </a:xfrm>
        </p:spPr>
        <p:txBody>
          <a:bodyPr anchor="t">
            <a:normAutofit fontScale="85000" lnSpcReduction="10000"/>
          </a:bodyPr>
          <a:lstStyle/>
          <a:p>
            <a:pPr algn="ctr"/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Text:</a:t>
            </a:r>
          </a:p>
          <a:p>
            <a:pPr algn="ctr"/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5:31–32</a:t>
            </a:r>
          </a:p>
        </p:txBody>
      </p:sp>
      <p:pic>
        <p:nvPicPr>
          <p:cNvPr id="5" name="Picture 4" descr="A heart with a red center&#10;&#10;AI-generated content may be incorrect.">
            <a:extLst>
              <a:ext uri="{FF2B5EF4-FFF2-40B4-BE49-F238E27FC236}">
                <a16:creationId xmlns:a16="http://schemas.microsoft.com/office/drawing/2014/main" id="{DA3B1B5D-0660-E637-A71D-BF0609645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3" y="1411465"/>
            <a:ext cx="6881991" cy="38711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AC3912-9445-326E-F355-EA4A28801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39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7232B-483C-B39E-A752-313FC4990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7447E12-2BDC-509E-980C-BC6FF3CF1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8A515-269C-A868-5735-1B3BBEBAA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28" y="-42862"/>
            <a:ext cx="12191979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6E6A1D1-1513-DD85-C9F0-6A58479E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705856"/>
            <a:ext cx="12192001" cy="115214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7FE1F7D-A1BE-A89D-574C-6F1EA96C4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-568323" y="6281928"/>
            <a:ext cx="115214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CA07A5F-9A3B-7400-B1C3-0BC84BE3FA79}"/>
              </a:ext>
            </a:extLst>
          </p:cNvPr>
          <p:cNvSpPr txBox="1"/>
          <p:nvPr/>
        </p:nvSpPr>
        <p:spPr>
          <a:xfrm>
            <a:off x="1762125" y="709613"/>
            <a:ext cx="9820275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THE STATE OF MARRIAGE DURING THE TIME OF JESUS AND TODAY (Matthew 19:1-9)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06926-6490-0CAD-C39F-28248D0BBF53}"/>
              </a:ext>
            </a:extLst>
          </p:cNvPr>
          <p:cNvSpPr txBox="1"/>
          <p:nvPr/>
        </p:nvSpPr>
        <p:spPr>
          <a:xfrm>
            <a:off x="4595813" y="2238375"/>
            <a:ext cx="7358062" cy="415498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CA" sz="2200" i="1" dirty="0"/>
              <a:t>“Some Pharisees came to him to test him. They asked, </a:t>
            </a:r>
          </a:p>
          <a:p>
            <a:r>
              <a:rPr lang="en-CA" sz="2200" i="1" dirty="0"/>
              <a:t>Is it lawful for a man to divorce his wife </a:t>
            </a:r>
            <a:r>
              <a:rPr lang="en-CA" sz="2200" b="1" i="1" u="sng" dirty="0"/>
              <a:t>for any and every reason?”</a:t>
            </a:r>
          </a:p>
          <a:p>
            <a:r>
              <a:rPr lang="en-CA" sz="2200" i="1" dirty="0"/>
              <a:t>4. “Haven’t you read,” he replied, “that at the beginning the Creator ‘made them male and female,’</a:t>
            </a:r>
          </a:p>
          <a:p>
            <a:r>
              <a:rPr lang="en-CA" sz="2200" i="1" dirty="0"/>
              <a:t>5. and said, ‘For this reason a man will leave his father and mother and be united to his wife, and the two will become one flesh’?</a:t>
            </a:r>
          </a:p>
          <a:p>
            <a:r>
              <a:rPr lang="en-CA" sz="2200" i="1" dirty="0"/>
              <a:t>6. So they are no longer two, but one. Therefore what God has joined together, let man not separate.”</a:t>
            </a:r>
          </a:p>
          <a:p>
            <a:r>
              <a:rPr lang="en-CA" sz="2200" i="1" dirty="0"/>
              <a:t>7. </a:t>
            </a:r>
            <a:r>
              <a:rPr lang="en-CA" sz="2200" b="1" i="1" u="sng" dirty="0"/>
              <a:t>“Why then,” they asked, “did Moses command that a man give his wife a certificate of divorce and send her away?”</a:t>
            </a:r>
          </a:p>
        </p:txBody>
      </p:sp>
    </p:spTree>
    <p:extLst>
      <p:ext uri="{BB962C8B-B14F-4D97-AF65-F5344CB8AC3E}">
        <p14:creationId xmlns:p14="http://schemas.microsoft.com/office/powerpoint/2010/main" val="2171035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B2B1A5-AE74-4F6A-71B1-4C2F64810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B271ED7-B6BD-F3FE-9D5E-ECA70A551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B8E34-D44B-5F9D-5C34-182D202D7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28" y="-42862"/>
            <a:ext cx="12191979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5D9F95C-947F-1EC0-72FF-20EAB073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705856"/>
            <a:ext cx="12192001" cy="115214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FE4EA3-AC82-0CE5-3B7D-912003161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-568323" y="6281928"/>
            <a:ext cx="115214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7E04A25-780B-31BC-91E1-EC2503F2AD32}"/>
              </a:ext>
            </a:extLst>
          </p:cNvPr>
          <p:cNvSpPr txBox="1"/>
          <p:nvPr/>
        </p:nvSpPr>
        <p:spPr>
          <a:xfrm>
            <a:off x="1762125" y="709613"/>
            <a:ext cx="9820275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THE STATE OF MARRIAGE DURING THE TIME OF JESUS AND TODAY (Matthew 19:1-9)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076C9D-07D8-E237-B1A4-9F2C399830DC}"/>
              </a:ext>
            </a:extLst>
          </p:cNvPr>
          <p:cNvSpPr txBox="1"/>
          <p:nvPr/>
        </p:nvSpPr>
        <p:spPr>
          <a:xfrm>
            <a:off x="4595813" y="2238375"/>
            <a:ext cx="7358062" cy="378565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CA" sz="2400" i="1" dirty="0"/>
              <a:t>8.  Jesus replied, “Moses </a:t>
            </a:r>
            <a:r>
              <a:rPr lang="en-CA" sz="2400" b="1" i="1" u="sng" dirty="0"/>
              <a:t>permitted</a:t>
            </a:r>
            <a:r>
              <a:rPr lang="en-CA" sz="2400" i="1" dirty="0"/>
              <a:t> you to divorce your wives because your hearts were hard. But it was not this way from the beginning.</a:t>
            </a:r>
          </a:p>
          <a:p>
            <a:r>
              <a:rPr lang="en-CA" sz="2400" i="1" dirty="0"/>
              <a:t>9. I tell you that anyone who divorces his wife, except for marital unfaithfulness, and marries another woman commits adultery.”</a:t>
            </a:r>
          </a:p>
          <a:p>
            <a:r>
              <a:rPr lang="en-CA" sz="2400" i="1" dirty="0"/>
              <a:t>10. The disciples said to him, “If this is the situation between a husband and wife, it is better not to marry.”</a:t>
            </a:r>
          </a:p>
          <a:p>
            <a:endParaRPr lang="en-CA" sz="2400" i="1" dirty="0"/>
          </a:p>
          <a:p>
            <a:r>
              <a:rPr lang="en-CA" sz="2400" i="1" dirty="0"/>
              <a:t>					Matthew 19:3-10</a:t>
            </a:r>
            <a:endParaRPr lang="en-CA" sz="2400" i="1" u="sng" dirty="0"/>
          </a:p>
        </p:txBody>
      </p:sp>
    </p:spTree>
    <p:extLst>
      <p:ext uri="{BB962C8B-B14F-4D97-AF65-F5344CB8AC3E}">
        <p14:creationId xmlns:p14="http://schemas.microsoft.com/office/powerpoint/2010/main" val="2644928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C5B3CA-9212-27FE-121C-767CE3A68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2282A-EACB-37ED-6EC5-9D79739B3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/>
          <a:stretch/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EF3B8F-F3E9-F284-D743-B720F5A801A1}"/>
              </a:ext>
            </a:extLst>
          </p:cNvPr>
          <p:cNvSpPr txBox="1"/>
          <p:nvPr/>
        </p:nvSpPr>
        <p:spPr>
          <a:xfrm>
            <a:off x="7269904" y="914400"/>
            <a:ext cx="4261104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IV. GOD’S TRUE INTENT FOR MARRIAGE (Matthew 5:31-32)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1F96C-832B-63CC-042D-EC0555C91D75}"/>
              </a:ext>
            </a:extLst>
          </p:cNvPr>
          <p:cNvSpPr txBox="1"/>
          <p:nvPr/>
        </p:nvSpPr>
        <p:spPr>
          <a:xfrm>
            <a:off x="7269905" y="2176036"/>
            <a:ext cx="4261104" cy="412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87000"/>
            </a:pPr>
            <a:r>
              <a:rPr lang="en-US" sz="3600" b="1" i="1" dirty="0"/>
              <a:t>WHAT GOD HAS JOINED TOGETHER, LET NO MAN SEPARATE!”</a:t>
            </a:r>
          </a:p>
          <a:p>
            <a:pPr>
              <a:lnSpc>
                <a:spcPct val="120000"/>
              </a:lnSpc>
              <a:spcAft>
                <a:spcPts val="600"/>
              </a:spcAft>
              <a:buSzPct val="87000"/>
            </a:pPr>
            <a:r>
              <a:rPr lang="en-US" sz="3600" b="1" i="1" dirty="0"/>
              <a:t>Matthew 19:6</a:t>
            </a:r>
            <a:endParaRPr lang="en-US" sz="3600" b="1" i="1" u="sng" dirty="0"/>
          </a:p>
        </p:txBody>
      </p:sp>
    </p:spTree>
    <p:extLst>
      <p:ext uri="{BB962C8B-B14F-4D97-AF65-F5344CB8AC3E}">
        <p14:creationId xmlns:p14="http://schemas.microsoft.com/office/powerpoint/2010/main" val="1802806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ADF110-CFED-FD14-83D3-DAA762BE1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07B6A1-6CAF-10D5-75E8-CD95B76AD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63DCB-427C-643D-2B3A-744988846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3978" y="3347024"/>
            <a:ext cx="4219575" cy="2682240"/>
          </a:xfr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the Church to deal with Divorce and how can we help people who have gone through it?</a:t>
            </a:r>
            <a:b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6D9DF-0888-C693-68A3-13834EF6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593" y="97177"/>
            <a:ext cx="3324821" cy="1261817"/>
          </a:xfrm>
        </p:spPr>
        <p:txBody>
          <a:bodyPr anchor="t">
            <a:normAutofit fontScale="85000" lnSpcReduction="10000"/>
          </a:bodyPr>
          <a:lstStyle/>
          <a:p>
            <a:pPr algn="ctr"/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Text:</a:t>
            </a:r>
          </a:p>
          <a:p>
            <a:pPr algn="ctr"/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5:31–32</a:t>
            </a:r>
          </a:p>
        </p:txBody>
      </p:sp>
      <p:pic>
        <p:nvPicPr>
          <p:cNvPr id="5" name="Picture 4" descr="A heart with a red center&#10;&#10;AI-generated content may be incorrect.">
            <a:extLst>
              <a:ext uri="{FF2B5EF4-FFF2-40B4-BE49-F238E27FC236}">
                <a16:creationId xmlns:a16="http://schemas.microsoft.com/office/drawing/2014/main" id="{1F5C3B04-7833-C59B-DCB3-0D11991F1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3" y="1411465"/>
            <a:ext cx="6881991" cy="38711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D141E-3380-737E-8336-375A69A48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03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0A6177-FE78-3E11-6524-7E28E7223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D2C0154-FA3B-60B0-8E9D-537F5F112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A5311-DD44-9A10-0F13-05CF7337A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8266" y="3637536"/>
            <a:ext cx="4219575" cy="268224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C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has been said, ‘Anyone who divorces his wife must give her a certificate of divorce.’</a:t>
            </a:r>
            <a:br>
              <a:rPr lang="en-C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32. But I tell you that anyone who divorces his wife, except for marital unfaithfulness, causes her to become an adulteress, and anyone who marries the divorced woman commits adultery.”</a:t>
            </a:r>
            <a:br>
              <a:rPr lang="en-C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Matthew 5:31,32</a:t>
            </a:r>
            <a:br>
              <a:rPr lang="en-C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heart with a red center&#10;&#10;AI-generated content may be incorrect.">
            <a:extLst>
              <a:ext uri="{FF2B5EF4-FFF2-40B4-BE49-F238E27FC236}">
                <a16:creationId xmlns:a16="http://schemas.microsoft.com/office/drawing/2014/main" id="{AA702D86-CD83-8948-B031-F42B340DE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3" y="1411465"/>
            <a:ext cx="6881991" cy="38711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FC701D-A5F3-27D9-C303-9FF9290C7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0134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E8B1F6-A966-0BD2-DFD0-E36DE9D18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F17E5-35E0-8290-F27C-2FEBA0826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6698" y="3543819"/>
            <a:ext cx="4712351" cy="2682240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CA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 desired that man have a suitable helper so he took a rib from Adam and made Eve for him!”</a:t>
            </a:r>
            <a:br>
              <a:rPr lang="en-CA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Genesis 2:20</a:t>
            </a:r>
            <a:br>
              <a:rPr lang="en-C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person and person holding hands in a field&#10;&#10;AI-generated content may be incorrect.">
            <a:extLst>
              <a:ext uri="{FF2B5EF4-FFF2-40B4-BE49-F238E27FC236}">
                <a16:creationId xmlns:a16="http://schemas.microsoft.com/office/drawing/2014/main" id="{8CD3F898-F132-0E47-9988-2936C6393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b="11179"/>
          <a:stretch/>
        </p:blipFill>
        <p:spPr>
          <a:xfrm>
            <a:off x="2101906" y="916445"/>
            <a:ext cx="4022685" cy="486115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AC3912-9445-326E-F355-EA4A28801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E1D3F5F-202C-37E8-61F8-7EE5F0E45647}"/>
              </a:ext>
            </a:extLst>
          </p:cNvPr>
          <p:cNvSpPr txBox="1"/>
          <p:nvPr/>
        </p:nvSpPr>
        <p:spPr>
          <a:xfrm>
            <a:off x="328611" y="210235"/>
            <a:ext cx="11120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 dirty="0">
                <a:highlight>
                  <a:srgbClr val="00FFFF"/>
                </a:highlight>
              </a:rPr>
              <a:t>I. THE ORIGINAL INTENT FOR MARRIAGE (Genesis 2:20-24)</a:t>
            </a:r>
          </a:p>
        </p:txBody>
      </p:sp>
    </p:spTree>
    <p:extLst>
      <p:ext uri="{BB962C8B-B14F-4D97-AF65-F5344CB8AC3E}">
        <p14:creationId xmlns:p14="http://schemas.microsoft.com/office/powerpoint/2010/main" val="3894404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31F39-430C-55A8-09F2-4C3E68F0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3182C68-DA8E-9F84-9A58-E7CD59625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A92BD-174C-417D-898C-116E17A2A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6697" y="3653357"/>
            <a:ext cx="4712351" cy="2682240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CA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this reason a man will leave his father and mother and be united to his wife, and they will become one flesh.”</a:t>
            </a:r>
            <a:br>
              <a:rPr lang="en-CA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Genesis 2:24</a:t>
            </a:r>
            <a:br>
              <a:rPr lang="en-CA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person and person holding hands in a field&#10;&#10;AI-generated content may be incorrect.">
            <a:extLst>
              <a:ext uri="{FF2B5EF4-FFF2-40B4-BE49-F238E27FC236}">
                <a16:creationId xmlns:a16="http://schemas.microsoft.com/office/drawing/2014/main" id="{CE823A3F-BA7D-FEDF-F96B-95C3690FE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b="11179"/>
          <a:stretch/>
        </p:blipFill>
        <p:spPr>
          <a:xfrm>
            <a:off x="2101906" y="916445"/>
            <a:ext cx="4022685" cy="486115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766112-DEB1-2B42-FADF-E7D636900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E4DEC8F-E197-0AA5-A2F7-25186E1EF14A}"/>
              </a:ext>
            </a:extLst>
          </p:cNvPr>
          <p:cNvSpPr txBox="1"/>
          <p:nvPr/>
        </p:nvSpPr>
        <p:spPr>
          <a:xfrm>
            <a:off x="328611" y="210235"/>
            <a:ext cx="11120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 dirty="0">
                <a:highlight>
                  <a:srgbClr val="00FFFF"/>
                </a:highlight>
              </a:rPr>
              <a:t>I. THE ORIGINAL INTENT FOR MARRIAGE (Genesis 2:20-24)</a:t>
            </a:r>
          </a:p>
        </p:txBody>
      </p:sp>
    </p:spTree>
    <p:extLst>
      <p:ext uri="{BB962C8B-B14F-4D97-AF65-F5344CB8AC3E}">
        <p14:creationId xmlns:p14="http://schemas.microsoft.com/office/powerpoint/2010/main" val="831582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0C564F-E0EC-381F-2122-463DE4834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E4C4F55-9983-61FE-40AE-998FA583F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3430A-9EF9-06CE-3A11-B0934D014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5273" y="3058044"/>
            <a:ext cx="4712351" cy="2682240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words </a:t>
            </a:r>
            <a:b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“Cleave (united) to” carries </a:t>
            </a:r>
            <a:b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idea of firm, permanent attachment, as in gluing.” </a:t>
            </a:r>
            <a:b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person and person holding hands in a field&#10;&#10;AI-generated content may be incorrect.">
            <a:extLst>
              <a:ext uri="{FF2B5EF4-FFF2-40B4-BE49-F238E27FC236}">
                <a16:creationId xmlns:a16="http://schemas.microsoft.com/office/drawing/2014/main" id="{390E7E9D-DDA4-B31C-926B-64C19998E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b="11179"/>
          <a:stretch/>
        </p:blipFill>
        <p:spPr>
          <a:xfrm>
            <a:off x="2101906" y="916445"/>
            <a:ext cx="4022685" cy="486115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430469-CA0E-108E-033D-6A1CD00A2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6F00099-97C1-4FC0-34E5-1D8FF6A2B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36" y="103594"/>
            <a:ext cx="1127857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938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EBFF0D-5BA5-2637-0FBD-D3FC8B638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gavel and two gold rings&#10;&#10;AI-generated content may be incorrect.">
            <a:extLst>
              <a:ext uri="{FF2B5EF4-FFF2-40B4-BE49-F238E27FC236}">
                <a16:creationId xmlns:a16="http://schemas.microsoft.com/office/drawing/2014/main" id="{8BC2B0C0-4E63-8F2F-E922-C95BFF179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AF66B7C-69F6-439C-A508-14C94AF6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61948" y="0"/>
            <a:ext cx="7230052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6156E-AAFE-BE20-A62E-4BB2C369B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8062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CA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THE STATE OF MARRIAGE DURING THE TIME OF MOSES (Deuteronomy 24:1-4)</a:t>
            </a:r>
            <a:br>
              <a:rPr lang="en-CA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6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94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0D743-2ABF-BBB0-48F1-27DCF1629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B446562-990A-1434-03E1-6F9A0D61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gavel and two gold rings&#10;&#10;AI-generated content may be incorrect.">
            <a:extLst>
              <a:ext uri="{FF2B5EF4-FFF2-40B4-BE49-F238E27FC236}">
                <a16:creationId xmlns:a16="http://schemas.microsoft.com/office/drawing/2014/main" id="{9BA624C3-5ABC-7683-6CB5-42CE8E0E4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D9A5256-9873-9E1C-91A0-8FD2416D7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61948" y="0"/>
            <a:ext cx="7230052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6C442-FD11-5773-8A13-F2D852891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0217" y="157162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CA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THE STATE OF MARRIAGE DURING THE TIME OF MOSES (Deuteronomy 24:1-4)</a:t>
            </a:r>
            <a:br>
              <a:rPr lang="en-CA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5E2402-5338-C627-057A-1635E03D1B19}"/>
              </a:ext>
            </a:extLst>
          </p:cNvPr>
          <p:cNvSpPr txBox="1"/>
          <p:nvPr/>
        </p:nvSpPr>
        <p:spPr>
          <a:xfrm>
            <a:off x="5767388" y="3062289"/>
            <a:ext cx="6091237" cy="3003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400" b="1" i="1" u="none" strike="noStrike" baseline="0" dirty="0"/>
              <a:t>“‘I hate divorce’ </a:t>
            </a:r>
            <a:r>
              <a:rPr lang="en-CA" sz="2400" b="0" i="1" u="none" strike="noStrike" baseline="0" dirty="0"/>
              <a:t>says the LORD God of Israel, ‘and I hate a man’s covering himself with violence as well as with his garment,’ says the LORD Almighty. So guard yourself in your spirit, and do not break faith.”</a:t>
            </a:r>
          </a:p>
          <a:p>
            <a:pPr algn="r"/>
            <a:r>
              <a:rPr lang="en-US" sz="2400" b="0" i="1" u="none" strike="noStrike" baseline="0" dirty="0"/>
              <a:t>Malachi 2:16</a:t>
            </a:r>
            <a:endParaRPr lang="en-US" sz="2400" b="1" cap="all" spc="30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C980C8B-0770-D733-B65D-96C56922D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6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02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0AF38E-7C20-1415-FBC8-4C5B5C6D8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F063F-0F3B-095F-C383-27B5C4C02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28" y="-42862"/>
            <a:ext cx="12191979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5DEC45B-BA77-21C0-3869-05DE7C923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705856"/>
            <a:ext cx="12192001" cy="115214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A0A4642-D29D-0121-4C05-5A5559BC5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-568323" y="6281928"/>
            <a:ext cx="115214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0FC086-0DF8-5104-A761-09F9CC6F046B}"/>
              </a:ext>
            </a:extLst>
          </p:cNvPr>
          <p:cNvSpPr txBox="1"/>
          <p:nvPr/>
        </p:nvSpPr>
        <p:spPr>
          <a:xfrm>
            <a:off x="1762125" y="709613"/>
            <a:ext cx="9820275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THE STATE OF MARRIAGE DURING THE TIME OF JESUS AND TODAY (Matthew 19:1-9)</a:t>
            </a:r>
          </a:p>
        </p:txBody>
      </p:sp>
    </p:spTree>
    <p:extLst>
      <p:ext uri="{BB962C8B-B14F-4D97-AF65-F5344CB8AC3E}">
        <p14:creationId xmlns:p14="http://schemas.microsoft.com/office/powerpoint/2010/main" val="85368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604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Avenir Next LT Pro</vt:lpstr>
      <vt:lpstr>Grandview Display</vt:lpstr>
      <vt:lpstr>DashVTI</vt:lpstr>
      <vt:lpstr>THE SERMON ON THE MOUNT SERIES  “DIVORCE - FROM A HARDENED HEART”  </vt:lpstr>
      <vt:lpstr>How is the Church to deal with Divorce and how can we help people who have gone through it?  </vt:lpstr>
      <vt:lpstr>“It has been said, ‘Anyone who divorces his wife must give her a certificate of divorce.’ 32. But I tell you that anyone who divorces his wife, except for marital unfaithfulness, causes her to become an adulteress, and anyone who marries the divorced woman commits adultery.”  Matthew 5:31,32 </vt:lpstr>
      <vt:lpstr>“God desired that man have a suitable helper so he took a rib from Adam and made Eve for him!”   Genesis 2:20  </vt:lpstr>
      <vt:lpstr>“For this reason a man will leave his father and mother and be united to his wife, and they will become one flesh.”   Genesis 2:24  </vt:lpstr>
      <vt:lpstr>The words  “Cleave (united) to” carries  “the idea of firm, permanent attachment, as in gluing.”   </vt:lpstr>
      <vt:lpstr>II. THE STATE OF MARRIAGE DURING THE TIME OF MOSES (Deuteronomy 24:1-4)   </vt:lpstr>
      <vt:lpstr>II. THE STATE OF MARRIAGE DURING THE TIME OF MOSES (Deuteronomy 24:1-4)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Fountaingate Christian</dc:creator>
  <cp:lastModifiedBy>Fountaingate Christian</cp:lastModifiedBy>
  <cp:revision>9</cp:revision>
  <cp:lastPrinted>2025-03-15T23:43:43Z</cp:lastPrinted>
  <dcterms:created xsi:type="dcterms:W3CDTF">2025-03-15T22:11:45Z</dcterms:created>
  <dcterms:modified xsi:type="dcterms:W3CDTF">2025-03-15T23:46:57Z</dcterms:modified>
</cp:coreProperties>
</file>