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9" r:id="rId5"/>
    <p:sldId id="261" r:id="rId6"/>
    <p:sldId id="262" r:id="rId7"/>
    <p:sldId id="265" r:id="rId8"/>
    <p:sldId id="266" r:id="rId9"/>
    <p:sldId id="267" r:id="rId10"/>
    <p:sldId id="269" r:id="rId11"/>
    <p:sldId id="270" r:id="rId12"/>
    <p:sldId id="271" r:id="rId13"/>
    <p:sldId id="287" r:id="rId14"/>
    <p:sldId id="272" r:id="rId15"/>
    <p:sldId id="273" r:id="rId16"/>
    <p:sldId id="274" r:id="rId17"/>
    <p:sldId id="275" r:id="rId18"/>
    <p:sldId id="276" r:id="rId19"/>
    <p:sldId id="277" r:id="rId20"/>
    <p:sldId id="278" r:id="rId21"/>
    <p:sldId id="279" r:id="rId22"/>
    <p:sldId id="284" r:id="rId23"/>
    <p:sldId id="280" r:id="rId24"/>
    <p:sldId id="281" r:id="rId25"/>
    <p:sldId id="285"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E04B2-E350-434B-8D38-7ADA736E48B1}" v="3" dt="2023-03-04T23:51:25.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21917-1A46-47FB-BA57-80E43B9F1A4B}"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A8109B59-5A09-44BA-AC30-12209163E53F}">
      <dgm:prSet/>
      <dgm:spPr/>
      <dgm:t>
        <a:bodyPr/>
        <a:lstStyle/>
        <a:p>
          <a:r>
            <a:rPr lang="en-CA" b="0" i="1" baseline="0"/>
            <a:t>“If someone ventures a word with you, will you be impatient? But who can keep from speaking?”</a:t>
          </a:r>
          <a:endParaRPr lang="en-US"/>
        </a:p>
      </dgm:t>
    </dgm:pt>
    <dgm:pt modelId="{FE9233D1-838D-49EB-90CF-862027CE4BC2}" type="parTrans" cxnId="{4EB11648-5103-4245-9F74-0A8B48DFCFDC}">
      <dgm:prSet/>
      <dgm:spPr/>
      <dgm:t>
        <a:bodyPr/>
        <a:lstStyle/>
        <a:p>
          <a:endParaRPr lang="en-US"/>
        </a:p>
      </dgm:t>
    </dgm:pt>
    <dgm:pt modelId="{D2F2344D-3C43-4A76-9EA5-DADE6416986A}" type="sibTrans" cxnId="{4EB11648-5103-4245-9F74-0A8B48DFCFDC}">
      <dgm:prSet/>
      <dgm:spPr/>
      <dgm:t>
        <a:bodyPr/>
        <a:lstStyle/>
        <a:p>
          <a:endParaRPr lang="en-US"/>
        </a:p>
      </dgm:t>
    </dgm:pt>
    <dgm:pt modelId="{2407E022-CC85-450C-97C0-C416F82C1874}">
      <dgm:prSet/>
      <dgm:spPr/>
      <dgm:t>
        <a:bodyPr/>
        <a:lstStyle/>
        <a:p>
          <a:r>
            <a:rPr lang="en-CA" b="0" i="1" baseline="0"/>
            <a:t>Job 4:</a:t>
          </a:r>
          <a:r>
            <a:rPr lang="en-CA" b="0" i="0" baseline="0"/>
            <a:t>2</a:t>
          </a:r>
          <a:endParaRPr lang="en-US"/>
        </a:p>
      </dgm:t>
    </dgm:pt>
    <dgm:pt modelId="{4C25AFCB-961B-4E28-8FEA-390AE405D4BD}" type="parTrans" cxnId="{9C418CB2-5F39-49BB-907B-08393D315066}">
      <dgm:prSet/>
      <dgm:spPr/>
      <dgm:t>
        <a:bodyPr/>
        <a:lstStyle/>
        <a:p>
          <a:endParaRPr lang="en-US"/>
        </a:p>
      </dgm:t>
    </dgm:pt>
    <dgm:pt modelId="{4100C43F-CCB3-4BA7-A801-DE8B812B5286}" type="sibTrans" cxnId="{9C418CB2-5F39-49BB-907B-08393D315066}">
      <dgm:prSet/>
      <dgm:spPr/>
      <dgm:t>
        <a:bodyPr/>
        <a:lstStyle/>
        <a:p>
          <a:endParaRPr lang="en-US"/>
        </a:p>
      </dgm:t>
    </dgm:pt>
    <dgm:pt modelId="{93CD5774-5A39-4635-85C8-4CCE49DE7178}">
      <dgm:prSet/>
      <dgm:spPr/>
      <dgm:t>
        <a:bodyPr/>
        <a:lstStyle/>
        <a:p>
          <a:r>
            <a:rPr lang="en-CA" b="0" i="1" baseline="0"/>
            <a:t>“Think how you have instructed so many . . . Your words have supported those who stumbled”</a:t>
          </a:r>
          <a:endParaRPr lang="en-US"/>
        </a:p>
      </dgm:t>
    </dgm:pt>
    <dgm:pt modelId="{A1521E85-2D47-4EEF-8D6A-F7048874D147}" type="parTrans" cxnId="{753BD4FD-C4A4-4466-8726-4642B0AE759D}">
      <dgm:prSet/>
      <dgm:spPr/>
      <dgm:t>
        <a:bodyPr/>
        <a:lstStyle/>
        <a:p>
          <a:endParaRPr lang="en-US"/>
        </a:p>
      </dgm:t>
    </dgm:pt>
    <dgm:pt modelId="{C9E9E7F3-66B5-43D0-B894-0B81DEDB7CBB}" type="sibTrans" cxnId="{753BD4FD-C4A4-4466-8726-4642B0AE759D}">
      <dgm:prSet/>
      <dgm:spPr/>
      <dgm:t>
        <a:bodyPr/>
        <a:lstStyle/>
        <a:p>
          <a:endParaRPr lang="en-US"/>
        </a:p>
      </dgm:t>
    </dgm:pt>
    <dgm:pt modelId="{CFE9780B-452D-4578-9F0B-5414D62E9592}">
      <dgm:prSet/>
      <dgm:spPr/>
      <dgm:t>
        <a:bodyPr/>
        <a:lstStyle/>
        <a:p>
          <a:r>
            <a:rPr lang="en-CA" b="0" i="1" baseline="0"/>
            <a:t>Job 4:3,4</a:t>
          </a:r>
          <a:endParaRPr lang="en-US"/>
        </a:p>
      </dgm:t>
    </dgm:pt>
    <dgm:pt modelId="{C384E46E-8563-49D5-8D1F-F8BD06B6E8E6}" type="parTrans" cxnId="{4871CCFB-AB27-4206-830B-764712190286}">
      <dgm:prSet/>
      <dgm:spPr/>
      <dgm:t>
        <a:bodyPr/>
        <a:lstStyle/>
        <a:p>
          <a:endParaRPr lang="en-US"/>
        </a:p>
      </dgm:t>
    </dgm:pt>
    <dgm:pt modelId="{CD805A79-27A3-4C62-B8CF-3718E60A6DB2}" type="sibTrans" cxnId="{4871CCFB-AB27-4206-830B-764712190286}">
      <dgm:prSet/>
      <dgm:spPr/>
      <dgm:t>
        <a:bodyPr/>
        <a:lstStyle/>
        <a:p>
          <a:endParaRPr lang="en-US"/>
        </a:p>
      </dgm:t>
    </dgm:pt>
    <dgm:pt modelId="{95915D2E-DDD7-4B05-A8F6-D3C6EAFCB991}" type="pres">
      <dgm:prSet presAssocID="{E8421917-1A46-47FB-BA57-80E43B9F1A4B}" presName="Name0" presStyleCnt="0">
        <dgm:presLayoutVars>
          <dgm:dir/>
          <dgm:animLvl val="lvl"/>
          <dgm:resizeHandles val="exact"/>
        </dgm:presLayoutVars>
      </dgm:prSet>
      <dgm:spPr/>
    </dgm:pt>
    <dgm:pt modelId="{7AC95AC6-590D-4AB1-8EDB-6E52ED61A661}" type="pres">
      <dgm:prSet presAssocID="{93CD5774-5A39-4635-85C8-4CCE49DE7178}" presName="boxAndChildren" presStyleCnt="0"/>
      <dgm:spPr/>
    </dgm:pt>
    <dgm:pt modelId="{AFBAE0A4-5988-4EBA-BBEB-6ACF6FC8FB41}" type="pres">
      <dgm:prSet presAssocID="{93CD5774-5A39-4635-85C8-4CCE49DE7178}" presName="parentTextBox" presStyleLbl="node1" presStyleIdx="0" presStyleCnt="2"/>
      <dgm:spPr/>
    </dgm:pt>
    <dgm:pt modelId="{3D67F720-57E6-46B4-90A4-0885AD0128A6}" type="pres">
      <dgm:prSet presAssocID="{93CD5774-5A39-4635-85C8-4CCE49DE7178}" presName="entireBox" presStyleLbl="node1" presStyleIdx="0" presStyleCnt="2"/>
      <dgm:spPr/>
    </dgm:pt>
    <dgm:pt modelId="{D6C6E18F-D70E-4CB8-950E-F1A10E31BCEF}" type="pres">
      <dgm:prSet presAssocID="{93CD5774-5A39-4635-85C8-4CCE49DE7178}" presName="descendantBox" presStyleCnt="0"/>
      <dgm:spPr/>
    </dgm:pt>
    <dgm:pt modelId="{5122CF66-80E1-4A76-8A1C-81FD393C9139}" type="pres">
      <dgm:prSet presAssocID="{CFE9780B-452D-4578-9F0B-5414D62E9592}" presName="childTextBox" presStyleLbl="fgAccFollowNode1" presStyleIdx="0" presStyleCnt="2">
        <dgm:presLayoutVars>
          <dgm:bulletEnabled val="1"/>
        </dgm:presLayoutVars>
      </dgm:prSet>
      <dgm:spPr/>
    </dgm:pt>
    <dgm:pt modelId="{7CAAF2E0-527B-4E3D-A8BF-E3F5BF57B5C6}" type="pres">
      <dgm:prSet presAssocID="{D2F2344D-3C43-4A76-9EA5-DADE6416986A}" presName="sp" presStyleCnt="0"/>
      <dgm:spPr/>
    </dgm:pt>
    <dgm:pt modelId="{02F39CD0-B5D1-4E3B-A8F1-BC92C62DADE8}" type="pres">
      <dgm:prSet presAssocID="{A8109B59-5A09-44BA-AC30-12209163E53F}" presName="arrowAndChildren" presStyleCnt="0"/>
      <dgm:spPr/>
    </dgm:pt>
    <dgm:pt modelId="{5A8FF874-2C47-407B-A7A3-E158E5CC2269}" type="pres">
      <dgm:prSet presAssocID="{A8109B59-5A09-44BA-AC30-12209163E53F}" presName="parentTextArrow" presStyleLbl="node1" presStyleIdx="0" presStyleCnt="2"/>
      <dgm:spPr/>
    </dgm:pt>
    <dgm:pt modelId="{6502120D-0E9B-4575-BC5F-7964E13C59D4}" type="pres">
      <dgm:prSet presAssocID="{A8109B59-5A09-44BA-AC30-12209163E53F}" presName="arrow" presStyleLbl="node1" presStyleIdx="1" presStyleCnt="2"/>
      <dgm:spPr/>
    </dgm:pt>
    <dgm:pt modelId="{1BEE8DE5-01D8-44F7-A8B4-AF4C7C1DCDB6}" type="pres">
      <dgm:prSet presAssocID="{A8109B59-5A09-44BA-AC30-12209163E53F}" presName="descendantArrow" presStyleCnt="0"/>
      <dgm:spPr/>
    </dgm:pt>
    <dgm:pt modelId="{B31263FF-557C-408C-8338-A8937F0E7B7B}" type="pres">
      <dgm:prSet presAssocID="{2407E022-CC85-450C-97C0-C416F82C1874}" presName="childTextArrow" presStyleLbl="fgAccFollowNode1" presStyleIdx="1" presStyleCnt="2">
        <dgm:presLayoutVars>
          <dgm:bulletEnabled val="1"/>
        </dgm:presLayoutVars>
      </dgm:prSet>
      <dgm:spPr/>
    </dgm:pt>
  </dgm:ptLst>
  <dgm:cxnLst>
    <dgm:cxn modelId="{015EDD3D-1300-464C-9F13-352AE12B2C6B}" type="presOf" srcId="{A8109B59-5A09-44BA-AC30-12209163E53F}" destId="{5A8FF874-2C47-407B-A7A3-E158E5CC2269}" srcOrd="0" destOrd="0" presId="urn:microsoft.com/office/officeart/2005/8/layout/process4"/>
    <dgm:cxn modelId="{4EB11648-5103-4245-9F74-0A8B48DFCFDC}" srcId="{E8421917-1A46-47FB-BA57-80E43B9F1A4B}" destId="{A8109B59-5A09-44BA-AC30-12209163E53F}" srcOrd="0" destOrd="0" parTransId="{FE9233D1-838D-49EB-90CF-862027CE4BC2}" sibTransId="{D2F2344D-3C43-4A76-9EA5-DADE6416986A}"/>
    <dgm:cxn modelId="{453A367B-26EB-40E7-A2D5-F721DEFE63D2}" type="presOf" srcId="{93CD5774-5A39-4635-85C8-4CCE49DE7178}" destId="{3D67F720-57E6-46B4-90A4-0885AD0128A6}" srcOrd="1" destOrd="0" presId="urn:microsoft.com/office/officeart/2005/8/layout/process4"/>
    <dgm:cxn modelId="{DD4A128E-A7FE-47F3-8AD4-141C51F21670}" type="presOf" srcId="{A8109B59-5A09-44BA-AC30-12209163E53F}" destId="{6502120D-0E9B-4575-BC5F-7964E13C59D4}" srcOrd="1" destOrd="0" presId="urn:microsoft.com/office/officeart/2005/8/layout/process4"/>
    <dgm:cxn modelId="{BBAB25A2-7A49-48E9-B829-A1E2550F6476}" type="presOf" srcId="{CFE9780B-452D-4578-9F0B-5414D62E9592}" destId="{5122CF66-80E1-4A76-8A1C-81FD393C9139}" srcOrd="0" destOrd="0" presId="urn:microsoft.com/office/officeart/2005/8/layout/process4"/>
    <dgm:cxn modelId="{9C418CB2-5F39-49BB-907B-08393D315066}" srcId="{A8109B59-5A09-44BA-AC30-12209163E53F}" destId="{2407E022-CC85-450C-97C0-C416F82C1874}" srcOrd="0" destOrd="0" parTransId="{4C25AFCB-961B-4E28-8FEA-390AE405D4BD}" sibTransId="{4100C43F-CCB3-4BA7-A801-DE8B812B5286}"/>
    <dgm:cxn modelId="{E2AB10D3-AAAA-4B3B-A74F-F83FEE18944A}" type="presOf" srcId="{2407E022-CC85-450C-97C0-C416F82C1874}" destId="{B31263FF-557C-408C-8338-A8937F0E7B7B}" srcOrd="0" destOrd="0" presId="urn:microsoft.com/office/officeart/2005/8/layout/process4"/>
    <dgm:cxn modelId="{2E352AEA-7022-425D-B081-70DEB22BB1A7}" type="presOf" srcId="{93CD5774-5A39-4635-85C8-4CCE49DE7178}" destId="{AFBAE0A4-5988-4EBA-BBEB-6ACF6FC8FB41}" srcOrd="0" destOrd="0" presId="urn:microsoft.com/office/officeart/2005/8/layout/process4"/>
    <dgm:cxn modelId="{4871CCFB-AB27-4206-830B-764712190286}" srcId="{93CD5774-5A39-4635-85C8-4CCE49DE7178}" destId="{CFE9780B-452D-4578-9F0B-5414D62E9592}" srcOrd="0" destOrd="0" parTransId="{C384E46E-8563-49D5-8D1F-F8BD06B6E8E6}" sibTransId="{CD805A79-27A3-4C62-B8CF-3718E60A6DB2}"/>
    <dgm:cxn modelId="{753BD4FD-C4A4-4466-8726-4642B0AE759D}" srcId="{E8421917-1A46-47FB-BA57-80E43B9F1A4B}" destId="{93CD5774-5A39-4635-85C8-4CCE49DE7178}" srcOrd="1" destOrd="0" parTransId="{A1521E85-2D47-4EEF-8D6A-F7048874D147}" sibTransId="{C9E9E7F3-66B5-43D0-B894-0B81DEDB7CBB}"/>
    <dgm:cxn modelId="{F84A4BFF-1891-4CA7-9B9F-22FFD38E1599}" type="presOf" srcId="{E8421917-1A46-47FB-BA57-80E43B9F1A4B}" destId="{95915D2E-DDD7-4B05-A8F6-D3C6EAFCB991}" srcOrd="0" destOrd="0" presId="urn:microsoft.com/office/officeart/2005/8/layout/process4"/>
    <dgm:cxn modelId="{D910B672-2524-4C52-82B5-B43A5E920594}" type="presParOf" srcId="{95915D2E-DDD7-4B05-A8F6-D3C6EAFCB991}" destId="{7AC95AC6-590D-4AB1-8EDB-6E52ED61A661}" srcOrd="0" destOrd="0" presId="urn:microsoft.com/office/officeart/2005/8/layout/process4"/>
    <dgm:cxn modelId="{2A38349B-CA25-4900-A95E-10E8E60C567F}" type="presParOf" srcId="{7AC95AC6-590D-4AB1-8EDB-6E52ED61A661}" destId="{AFBAE0A4-5988-4EBA-BBEB-6ACF6FC8FB41}" srcOrd="0" destOrd="0" presId="urn:microsoft.com/office/officeart/2005/8/layout/process4"/>
    <dgm:cxn modelId="{55E3331F-06FF-44E6-9073-377D6C80E1A4}" type="presParOf" srcId="{7AC95AC6-590D-4AB1-8EDB-6E52ED61A661}" destId="{3D67F720-57E6-46B4-90A4-0885AD0128A6}" srcOrd="1" destOrd="0" presId="urn:microsoft.com/office/officeart/2005/8/layout/process4"/>
    <dgm:cxn modelId="{4A50F461-0B7C-464A-8504-C73168973D11}" type="presParOf" srcId="{7AC95AC6-590D-4AB1-8EDB-6E52ED61A661}" destId="{D6C6E18F-D70E-4CB8-950E-F1A10E31BCEF}" srcOrd="2" destOrd="0" presId="urn:microsoft.com/office/officeart/2005/8/layout/process4"/>
    <dgm:cxn modelId="{7D8951AD-F734-482A-8E5A-D437683B2C7C}" type="presParOf" srcId="{D6C6E18F-D70E-4CB8-950E-F1A10E31BCEF}" destId="{5122CF66-80E1-4A76-8A1C-81FD393C9139}" srcOrd="0" destOrd="0" presId="urn:microsoft.com/office/officeart/2005/8/layout/process4"/>
    <dgm:cxn modelId="{703CA70C-C2F6-4113-A5E5-4039346624FB}" type="presParOf" srcId="{95915D2E-DDD7-4B05-A8F6-D3C6EAFCB991}" destId="{7CAAF2E0-527B-4E3D-A8BF-E3F5BF57B5C6}" srcOrd="1" destOrd="0" presId="urn:microsoft.com/office/officeart/2005/8/layout/process4"/>
    <dgm:cxn modelId="{3059FD96-BA58-4BA4-A32B-9BC916C0CE74}" type="presParOf" srcId="{95915D2E-DDD7-4B05-A8F6-D3C6EAFCB991}" destId="{02F39CD0-B5D1-4E3B-A8F1-BC92C62DADE8}" srcOrd="2" destOrd="0" presId="urn:microsoft.com/office/officeart/2005/8/layout/process4"/>
    <dgm:cxn modelId="{4DEA8ABF-34F3-4A85-832C-3A2DFD0898FA}" type="presParOf" srcId="{02F39CD0-B5D1-4E3B-A8F1-BC92C62DADE8}" destId="{5A8FF874-2C47-407B-A7A3-E158E5CC2269}" srcOrd="0" destOrd="0" presId="urn:microsoft.com/office/officeart/2005/8/layout/process4"/>
    <dgm:cxn modelId="{5B0AA3E8-28BD-497A-AFC2-1166C4EB8CC1}" type="presParOf" srcId="{02F39CD0-B5D1-4E3B-A8F1-BC92C62DADE8}" destId="{6502120D-0E9B-4575-BC5F-7964E13C59D4}" srcOrd="1" destOrd="0" presId="urn:microsoft.com/office/officeart/2005/8/layout/process4"/>
    <dgm:cxn modelId="{90ECF0B1-E5F4-487A-A485-D81209A1BB91}" type="presParOf" srcId="{02F39CD0-B5D1-4E3B-A8F1-BC92C62DADE8}" destId="{1BEE8DE5-01D8-44F7-A8B4-AF4C7C1DCDB6}" srcOrd="2" destOrd="0" presId="urn:microsoft.com/office/officeart/2005/8/layout/process4"/>
    <dgm:cxn modelId="{83CBCD09-39CF-4FF6-9765-835B32E94B00}" type="presParOf" srcId="{1BEE8DE5-01D8-44F7-A8B4-AF4C7C1DCDB6}" destId="{B31263FF-557C-408C-8338-A8937F0E7B7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7F720-57E6-46B4-90A4-0885AD0128A6}">
      <dsp:nvSpPr>
        <dsp:cNvPr id="0" name=""/>
        <dsp:cNvSpPr/>
      </dsp:nvSpPr>
      <dsp:spPr>
        <a:xfrm>
          <a:off x="0" y="3322370"/>
          <a:ext cx="6263640" cy="2179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CA" sz="2300" b="0" i="1" kern="1200" baseline="0"/>
            <a:t>“Think how you have instructed so many . . . Your words have supported those who stumbled”</a:t>
          </a:r>
          <a:endParaRPr lang="en-US" sz="2300" kern="1200"/>
        </a:p>
      </dsp:txBody>
      <dsp:txXfrm>
        <a:off x="0" y="3322370"/>
        <a:ext cx="6263640" cy="1177110"/>
      </dsp:txXfrm>
    </dsp:sp>
    <dsp:sp modelId="{5122CF66-80E1-4A76-8A1C-81FD393C9139}">
      <dsp:nvSpPr>
        <dsp:cNvPr id="0" name=""/>
        <dsp:cNvSpPr/>
      </dsp:nvSpPr>
      <dsp:spPr>
        <a:xfrm>
          <a:off x="0" y="4455885"/>
          <a:ext cx="6263640" cy="10027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0" tIns="76200" rIns="426720" bIns="76200" numCol="1" spcCol="1270" anchor="ctr" anchorCtr="0">
          <a:noAutofit/>
        </a:bodyPr>
        <a:lstStyle/>
        <a:p>
          <a:pPr marL="0" lvl="0" indent="0" algn="ctr" defTabSz="2667000">
            <a:lnSpc>
              <a:spcPct val="90000"/>
            </a:lnSpc>
            <a:spcBef>
              <a:spcPct val="0"/>
            </a:spcBef>
            <a:spcAft>
              <a:spcPct val="35000"/>
            </a:spcAft>
            <a:buNone/>
          </a:pPr>
          <a:r>
            <a:rPr lang="en-CA" sz="6000" b="0" i="1" kern="1200" baseline="0"/>
            <a:t>Job 4:3,4</a:t>
          </a:r>
          <a:endParaRPr lang="en-US" sz="6000" kern="1200"/>
        </a:p>
      </dsp:txBody>
      <dsp:txXfrm>
        <a:off x="0" y="4455885"/>
        <a:ext cx="6263640" cy="1002724"/>
      </dsp:txXfrm>
    </dsp:sp>
    <dsp:sp modelId="{6502120D-0E9B-4575-BC5F-7964E13C59D4}">
      <dsp:nvSpPr>
        <dsp:cNvPr id="0" name=""/>
        <dsp:cNvSpPr/>
      </dsp:nvSpPr>
      <dsp:spPr>
        <a:xfrm rot="10800000">
          <a:off x="0" y="2482"/>
          <a:ext cx="6263640" cy="335258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CA" sz="2300" b="0" i="1" kern="1200" baseline="0"/>
            <a:t>“If someone ventures a word with you, will you be impatient? But who can keep from speaking?”</a:t>
          </a:r>
          <a:endParaRPr lang="en-US" sz="2300" kern="1200"/>
        </a:p>
      </dsp:txBody>
      <dsp:txXfrm rot="-10800000">
        <a:off x="0" y="2482"/>
        <a:ext cx="6263640" cy="1176757"/>
      </dsp:txXfrm>
    </dsp:sp>
    <dsp:sp modelId="{B31263FF-557C-408C-8338-A8937F0E7B7B}">
      <dsp:nvSpPr>
        <dsp:cNvPr id="0" name=""/>
        <dsp:cNvSpPr/>
      </dsp:nvSpPr>
      <dsp:spPr>
        <a:xfrm>
          <a:off x="0" y="1179239"/>
          <a:ext cx="6263640" cy="10024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0" tIns="76200" rIns="426720" bIns="76200" numCol="1" spcCol="1270" anchor="ctr" anchorCtr="0">
          <a:noAutofit/>
        </a:bodyPr>
        <a:lstStyle/>
        <a:p>
          <a:pPr marL="0" lvl="0" indent="0" algn="ctr" defTabSz="2667000">
            <a:lnSpc>
              <a:spcPct val="90000"/>
            </a:lnSpc>
            <a:spcBef>
              <a:spcPct val="0"/>
            </a:spcBef>
            <a:spcAft>
              <a:spcPct val="35000"/>
            </a:spcAft>
            <a:buNone/>
          </a:pPr>
          <a:r>
            <a:rPr lang="en-CA" sz="6000" b="0" i="1" kern="1200" baseline="0"/>
            <a:t>Job 4:</a:t>
          </a:r>
          <a:r>
            <a:rPr lang="en-CA" sz="6000" b="0" i="0" kern="1200" baseline="0"/>
            <a:t>2</a:t>
          </a:r>
          <a:endParaRPr lang="en-US" sz="6000" kern="1200"/>
        </a:p>
      </dsp:txBody>
      <dsp:txXfrm>
        <a:off x="0" y="1179239"/>
        <a:ext cx="6263640" cy="10024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18B8-E055-3ACD-5F35-DF868F958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87992A8-46C5-E310-BB27-BDA8B3A3D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DD02D0C-2C5F-C79E-08F4-8B83A33DBF28}"/>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5" name="Footer Placeholder 4">
            <a:extLst>
              <a:ext uri="{FF2B5EF4-FFF2-40B4-BE49-F238E27FC236}">
                <a16:creationId xmlns:a16="http://schemas.microsoft.com/office/drawing/2014/main" id="{85BA7F07-0F71-3E07-0F81-AD64E786F7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59C2EFC-3148-29D2-55A3-B9AF824D28EB}"/>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217510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5D0B-F872-1BDA-AD97-47015459309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F691AFC-22A6-1E04-1961-6D9BD158D7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2B196F-8800-10ED-CC63-DC686D357E58}"/>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5" name="Footer Placeholder 4">
            <a:extLst>
              <a:ext uri="{FF2B5EF4-FFF2-40B4-BE49-F238E27FC236}">
                <a16:creationId xmlns:a16="http://schemas.microsoft.com/office/drawing/2014/main" id="{13D6472B-9309-5386-290D-CC4988624F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006F4A-7EDF-CA55-0733-433E115BED79}"/>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191484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DB13E-A7B8-E72B-C754-ED06BA690A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5F3F2FF-328B-31CA-9149-88E8BF638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552E9B0-9718-119D-E4E8-55FA3FA645B6}"/>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5" name="Footer Placeholder 4">
            <a:extLst>
              <a:ext uri="{FF2B5EF4-FFF2-40B4-BE49-F238E27FC236}">
                <a16:creationId xmlns:a16="http://schemas.microsoft.com/office/drawing/2014/main" id="{B92F9B3D-A808-0490-1FFC-417FE52A92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9FBD0D-36FE-F399-F174-977C77DFCB0F}"/>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340098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0388-9A22-DC3E-23D0-2F8795A03C1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BD4D211-6642-A8E3-FDA0-9E2E17EBF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A44AB08-8D00-F218-C08B-40190F222DE8}"/>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5" name="Footer Placeholder 4">
            <a:extLst>
              <a:ext uri="{FF2B5EF4-FFF2-40B4-BE49-F238E27FC236}">
                <a16:creationId xmlns:a16="http://schemas.microsoft.com/office/drawing/2014/main" id="{57DC16E9-F96C-BC24-2B5D-BBB0664E6A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7B596B-1635-8B48-1251-4088C5B9D4D2}"/>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410139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C30D-AC1D-6CF2-356E-6E8477E287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63F16E5-ECF2-4614-80BF-56200B621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A32734-DFA0-EEAD-CAE7-59C7DF517B9A}"/>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5" name="Footer Placeholder 4">
            <a:extLst>
              <a:ext uri="{FF2B5EF4-FFF2-40B4-BE49-F238E27FC236}">
                <a16:creationId xmlns:a16="http://schemas.microsoft.com/office/drawing/2014/main" id="{27CCEBB7-3DD5-29FD-BBFF-713A612B6F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F297B6-0B92-652E-AD08-52C51918BEF7}"/>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191062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E59A-6A41-587B-E4CF-0B85A34CA1C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EE50B97-30FE-7B0A-073A-CC5BD029D6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43101CB-809A-15B9-351B-EE1E727287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8F0BCFD-8D3D-A734-4062-6F4EBA872942}"/>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6" name="Footer Placeholder 5">
            <a:extLst>
              <a:ext uri="{FF2B5EF4-FFF2-40B4-BE49-F238E27FC236}">
                <a16:creationId xmlns:a16="http://schemas.microsoft.com/office/drawing/2014/main" id="{7F403271-49CC-5989-9FB0-8D5BE93BAFC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C79E43C-2D99-5E8B-FBC3-8800FF2BEDCC}"/>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89222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371F-63F0-3E82-621B-1060BFB11DD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11A60F4-0BEC-0446-2ADE-5122894EF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6CC93-C2E6-40E6-D011-1F62331965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C635BF0-5868-0BF8-8D20-E4E75C9BF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13DF47-F99A-8B43-85C2-9BB1E65D0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ED3FB4F-3A18-8532-DBFF-ABA83D80B08C}"/>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8" name="Footer Placeholder 7">
            <a:extLst>
              <a:ext uri="{FF2B5EF4-FFF2-40B4-BE49-F238E27FC236}">
                <a16:creationId xmlns:a16="http://schemas.microsoft.com/office/drawing/2014/main" id="{B8022740-DE30-FDA8-FE64-EA90893B2C5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D86A16D-A97A-EAE7-1E06-ED81D30D360F}"/>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355175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F3A4-872F-49DE-52CE-E8EAC246DA4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418D173-EFB9-7C2F-9D7B-8F3326AA7F37}"/>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4" name="Footer Placeholder 3">
            <a:extLst>
              <a:ext uri="{FF2B5EF4-FFF2-40B4-BE49-F238E27FC236}">
                <a16:creationId xmlns:a16="http://schemas.microsoft.com/office/drawing/2014/main" id="{7CFEB60A-7E1E-C50C-78D3-2654124EB7F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097C41F-D7A7-7985-856B-6BB88626A463}"/>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180089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7AE30-9DA4-CF11-09B2-89043443CC27}"/>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3" name="Footer Placeholder 2">
            <a:extLst>
              <a:ext uri="{FF2B5EF4-FFF2-40B4-BE49-F238E27FC236}">
                <a16:creationId xmlns:a16="http://schemas.microsoft.com/office/drawing/2014/main" id="{6025C130-30BD-F376-A646-76197EF05B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3040395-B841-7EB9-752B-4F028F4A4A9C}"/>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216359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6623-C754-E26D-EFE0-C2283937E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F3E8D1F-BABA-011B-95D6-8F6BF695E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E44F573-C627-4A3D-D559-63D8C176C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06307-BD07-62DB-E518-066D43D77C12}"/>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6" name="Footer Placeholder 5">
            <a:extLst>
              <a:ext uri="{FF2B5EF4-FFF2-40B4-BE49-F238E27FC236}">
                <a16:creationId xmlns:a16="http://schemas.microsoft.com/office/drawing/2014/main" id="{E5237936-6B98-80DE-94D8-3E26C13F962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834362B-6C07-FE1F-882A-8EA2148BCE15}"/>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412917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0D94-8AD8-BF92-DAA3-06444CA21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75DE2AA-ADD0-CB49-CF9E-B7B149DB5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EDD4D09-59F0-941F-F8F3-E0A72F6A5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AE811-D606-E074-53B4-FBED1E262A3F}"/>
              </a:ext>
            </a:extLst>
          </p:cNvPr>
          <p:cNvSpPr>
            <a:spLocks noGrp="1"/>
          </p:cNvSpPr>
          <p:nvPr>
            <p:ph type="dt" sz="half" idx="10"/>
          </p:nvPr>
        </p:nvSpPr>
        <p:spPr/>
        <p:txBody>
          <a:bodyPr/>
          <a:lstStyle/>
          <a:p>
            <a:fld id="{CF07BEF2-83AF-49A1-9D5F-A385557218D4}" type="datetimeFigureOut">
              <a:rPr lang="en-CA" smtClean="0"/>
              <a:t>2023-03-04</a:t>
            </a:fld>
            <a:endParaRPr lang="en-CA"/>
          </a:p>
        </p:txBody>
      </p:sp>
      <p:sp>
        <p:nvSpPr>
          <p:cNvPr id="6" name="Footer Placeholder 5">
            <a:extLst>
              <a:ext uri="{FF2B5EF4-FFF2-40B4-BE49-F238E27FC236}">
                <a16:creationId xmlns:a16="http://schemas.microsoft.com/office/drawing/2014/main" id="{B38A3AD3-9891-19DD-0FB6-E4B58E71697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F9D725D-421D-034C-B966-89BD847DC503}"/>
              </a:ext>
            </a:extLst>
          </p:cNvPr>
          <p:cNvSpPr>
            <a:spLocks noGrp="1"/>
          </p:cNvSpPr>
          <p:nvPr>
            <p:ph type="sldNum" sz="quarter" idx="12"/>
          </p:nvPr>
        </p:nvSpPr>
        <p:spPr/>
        <p:txBody>
          <a:bodyPr/>
          <a:lstStyle/>
          <a:p>
            <a:fld id="{242222D9-AC7D-493F-BC62-C230E4A3F664}" type="slidenum">
              <a:rPr lang="en-CA" smtClean="0"/>
              <a:t>‹#›</a:t>
            </a:fld>
            <a:endParaRPr lang="en-CA"/>
          </a:p>
        </p:txBody>
      </p:sp>
    </p:spTree>
    <p:extLst>
      <p:ext uri="{BB962C8B-B14F-4D97-AF65-F5344CB8AC3E}">
        <p14:creationId xmlns:p14="http://schemas.microsoft.com/office/powerpoint/2010/main" val="296210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C19906-CB68-DD0F-6188-8A459C427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D177625-916A-EF11-A6DA-C99EC665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5C89BC-74EA-9E51-592F-F035304B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7BEF2-83AF-49A1-9D5F-A385557218D4}" type="datetimeFigureOut">
              <a:rPr lang="en-CA" smtClean="0"/>
              <a:t>2023-03-04</a:t>
            </a:fld>
            <a:endParaRPr lang="en-CA"/>
          </a:p>
        </p:txBody>
      </p:sp>
      <p:sp>
        <p:nvSpPr>
          <p:cNvPr id="5" name="Footer Placeholder 4">
            <a:extLst>
              <a:ext uri="{FF2B5EF4-FFF2-40B4-BE49-F238E27FC236}">
                <a16:creationId xmlns:a16="http://schemas.microsoft.com/office/drawing/2014/main" id="{82AEA04E-A7E8-0B50-D46D-E212E61BD8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E484031-E930-034D-8F51-54F5A0031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222D9-AC7D-493F-BC62-C230E4A3F664}" type="slidenum">
              <a:rPr lang="en-CA" smtClean="0"/>
              <a:t>‹#›</a:t>
            </a:fld>
            <a:endParaRPr lang="en-CA"/>
          </a:p>
        </p:txBody>
      </p:sp>
    </p:spTree>
    <p:extLst>
      <p:ext uri="{BB962C8B-B14F-4D97-AF65-F5344CB8AC3E}">
        <p14:creationId xmlns:p14="http://schemas.microsoft.com/office/powerpoint/2010/main" val="194231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ctrTitle"/>
          </p:nvPr>
        </p:nvSpPr>
        <p:spPr>
          <a:xfrm>
            <a:off x="1243105" y="5576473"/>
            <a:ext cx="9681882" cy="739880"/>
          </a:xfrm>
        </p:spPr>
        <p:txBody>
          <a:bodyPr anchor="b">
            <a:normAutofit fontScale="90000"/>
          </a:bodyPr>
          <a:lstStyle/>
          <a:p>
            <a:r>
              <a:rPr lang="en-CA" sz="6700" b="1" dirty="0">
                <a:solidFill>
                  <a:schemeClr val="tx1">
                    <a:lumMod val="85000"/>
                    <a:lumOff val="15000"/>
                  </a:schemeClr>
                </a:solidFill>
                <a:effectLst>
                  <a:outerShdw blurRad="38100" dist="38100" dir="2700000" algn="tl">
                    <a:srgbClr val="000000">
                      <a:alpha val="43137"/>
                    </a:srgbClr>
                  </a:outerShdw>
                </a:effectLst>
              </a:rPr>
              <a:t>Elements of Truth</a:t>
            </a:r>
            <a:br>
              <a:rPr lang="en-CA" sz="2300" dirty="0">
                <a:solidFill>
                  <a:schemeClr val="tx1">
                    <a:lumMod val="85000"/>
                    <a:lumOff val="15000"/>
                  </a:schemeClr>
                </a:solidFill>
              </a:rPr>
            </a:br>
            <a:endParaRPr lang="en-CA" sz="2300" dirty="0">
              <a:solidFill>
                <a:schemeClr val="tx1">
                  <a:lumMod val="85000"/>
                  <a:lumOff val="15000"/>
                </a:schemeClr>
              </a:solidFill>
            </a:endParaRPr>
          </a:p>
        </p:txBody>
      </p:sp>
      <p:sp>
        <p:nvSpPr>
          <p:cNvPr id="3" name="Subtitle 2">
            <a:extLst>
              <a:ext uri="{FF2B5EF4-FFF2-40B4-BE49-F238E27FC236}">
                <a16:creationId xmlns:a16="http://schemas.microsoft.com/office/drawing/2014/main" id="{48B9E6A7-98AE-A4EE-6D0B-69BD10C731BD}"/>
              </a:ext>
            </a:extLst>
          </p:cNvPr>
          <p:cNvSpPr>
            <a:spLocks noGrp="1"/>
          </p:cNvSpPr>
          <p:nvPr>
            <p:ph type="subTitle" idx="1"/>
          </p:nvPr>
        </p:nvSpPr>
        <p:spPr>
          <a:xfrm>
            <a:off x="2426447" y="6019391"/>
            <a:ext cx="7315199" cy="365125"/>
          </a:xfrm>
        </p:spPr>
        <p:txBody>
          <a:bodyPr anchor="t">
            <a:noAutofit/>
          </a:bodyPr>
          <a:lstStyle/>
          <a:p>
            <a:r>
              <a:rPr lang="en-CA" sz="4400" dirty="0">
                <a:solidFill>
                  <a:schemeClr val="tx1">
                    <a:lumMod val="85000"/>
                    <a:lumOff val="15000"/>
                  </a:schemeClr>
                </a:solidFill>
              </a:rPr>
              <a:t>Text: Job 4:1-21</a:t>
            </a:r>
          </a:p>
        </p:txBody>
      </p:sp>
      <p:pic>
        <p:nvPicPr>
          <p:cNvPr id="5" name="Picture 4">
            <a:extLst>
              <a:ext uri="{FF2B5EF4-FFF2-40B4-BE49-F238E27FC236}">
                <a16:creationId xmlns:a16="http://schemas.microsoft.com/office/drawing/2014/main" id="{7987C88F-EF65-325A-5369-499390950940}"/>
              </a:ext>
            </a:extLst>
          </p:cNvPr>
          <p:cNvPicPr>
            <a:picLocks noChangeAspect="1"/>
          </p:cNvPicPr>
          <p:nvPr/>
        </p:nvPicPr>
        <p:blipFill rotWithShape="1">
          <a:blip r:embed="rId2">
            <a:extLst>
              <a:ext uri="{28A0092B-C50C-407E-A947-70E740481C1C}">
                <a14:useLocalDpi xmlns:a14="http://schemas.microsoft.com/office/drawing/2010/main" val="0"/>
              </a:ext>
            </a:extLst>
          </a:blip>
          <a:srcRect t="27770" b="6090"/>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168471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3700" b="1" kern="1200" dirty="0">
                <a:solidFill>
                  <a:srgbClr val="FFFFFF"/>
                </a:solidFill>
                <a:effectLst>
                  <a:outerShdw blurRad="38100" dist="38100" dir="2700000" algn="tl">
                    <a:srgbClr val="000000">
                      <a:alpha val="43137"/>
                    </a:srgbClr>
                  </a:outerShdw>
                </a:effectLst>
                <a:latin typeface="+mj-lt"/>
                <a:ea typeface="+mj-ea"/>
                <a:cs typeface="+mj-cs"/>
              </a:rPr>
              <a:t>II. COMPARISON TO THE UNRIGHTEOUS (Job 4:7-16)</a:t>
            </a:r>
          </a:p>
        </p:txBody>
      </p:sp>
      <p:pic>
        <p:nvPicPr>
          <p:cNvPr id="9" name="Picture 8">
            <a:extLst>
              <a:ext uri="{FF2B5EF4-FFF2-40B4-BE49-F238E27FC236}">
                <a16:creationId xmlns:a16="http://schemas.microsoft.com/office/drawing/2014/main" id="{5A8D1B64-4E40-DD91-190C-1AB7728D9008}"/>
              </a:ext>
            </a:extLst>
          </p:cNvPr>
          <p:cNvPicPr>
            <a:picLocks noChangeAspect="1"/>
          </p:cNvPicPr>
          <p:nvPr/>
        </p:nvPicPr>
        <p:blipFill>
          <a:blip r:embed="rId2">
            <a:extLst>
              <a:ext uri="{28A0092B-C50C-407E-A947-70E740481C1C}">
                <a14:useLocalDpi xmlns:a14="http://schemas.microsoft.com/office/drawing/2010/main" val="0"/>
              </a:ext>
            </a:extLst>
          </a:blip>
          <a:srcRect l="4789" r="4789"/>
          <a:stretch/>
        </p:blipFill>
        <p:spPr>
          <a:xfrm>
            <a:off x="2116425" y="390832"/>
            <a:ext cx="8051769" cy="4519114"/>
          </a:xfrm>
          <a:prstGeom prst="rect">
            <a:avLst/>
          </a:prstGeom>
        </p:spPr>
      </p:pic>
    </p:spTree>
    <p:extLst>
      <p:ext uri="{BB962C8B-B14F-4D97-AF65-F5344CB8AC3E}">
        <p14:creationId xmlns:p14="http://schemas.microsoft.com/office/powerpoint/2010/main" val="272369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3700" b="1" kern="1200">
                <a:solidFill>
                  <a:srgbClr val="FFFFFF"/>
                </a:solidFill>
                <a:effectLst>
                  <a:outerShdw blurRad="38100" dist="38100" dir="2700000" algn="tl">
                    <a:srgbClr val="000000">
                      <a:alpha val="43137"/>
                    </a:srgbClr>
                  </a:outerShdw>
                </a:effectLst>
                <a:latin typeface="+mj-lt"/>
                <a:ea typeface="+mj-ea"/>
                <a:cs typeface="+mj-cs"/>
              </a:rPr>
              <a:t>II. COMPARISON TO THE UNRIGHTEOUS (Job 4:7-16)</a:t>
            </a:r>
          </a:p>
        </p:txBody>
      </p:sp>
      <p:pic>
        <p:nvPicPr>
          <p:cNvPr id="9" name="Picture 8">
            <a:extLst>
              <a:ext uri="{FF2B5EF4-FFF2-40B4-BE49-F238E27FC236}">
                <a16:creationId xmlns:a16="http://schemas.microsoft.com/office/drawing/2014/main" id="{5A8D1B64-4E40-DD91-190C-1AB7728D9008}"/>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2125319" y="390832"/>
            <a:ext cx="8033980" cy="4519114"/>
          </a:xfrm>
          <a:prstGeom prst="rect">
            <a:avLst/>
          </a:prstGeom>
        </p:spPr>
      </p:pic>
    </p:spTree>
    <p:extLst>
      <p:ext uri="{BB962C8B-B14F-4D97-AF65-F5344CB8AC3E}">
        <p14:creationId xmlns:p14="http://schemas.microsoft.com/office/powerpoint/2010/main" val="3438267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3700" b="1" kern="1200">
                <a:solidFill>
                  <a:srgbClr val="FFFFFF"/>
                </a:solidFill>
                <a:effectLst>
                  <a:outerShdw blurRad="38100" dist="38100" dir="2700000" algn="tl">
                    <a:srgbClr val="000000">
                      <a:alpha val="43137"/>
                    </a:srgbClr>
                  </a:outerShdw>
                </a:effectLst>
                <a:latin typeface="+mj-lt"/>
                <a:ea typeface="+mj-ea"/>
                <a:cs typeface="+mj-cs"/>
              </a:rPr>
              <a:t>II. COMPARISON TO THE UNRIGHTEOUS (Job 4:7-16)</a:t>
            </a:r>
          </a:p>
        </p:txBody>
      </p:sp>
      <p:pic>
        <p:nvPicPr>
          <p:cNvPr id="9" name="Picture 8">
            <a:extLst>
              <a:ext uri="{FF2B5EF4-FFF2-40B4-BE49-F238E27FC236}">
                <a16:creationId xmlns:a16="http://schemas.microsoft.com/office/drawing/2014/main" id="{5A8D1B64-4E40-DD91-190C-1AB7728D9008}"/>
              </a:ext>
            </a:extLst>
          </p:cNvPr>
          <p:cNvPicPr>
            <a:picLocks noChangeAspect="1"/>
          </p:cNvPicPr>
          <p:nvPr/>
        </p:nvPicPr>
        <p:blipFill rotWithShape="1">
          <a:blip r:embed="rId2">
            <a:extLst>
              <a:ext uri="{28A0092B-C50C-407E-A947-70E740481C1C}">
                <a14:useLocalDpi xmlns:a14="http://schemas.microsoft.com/office/drawing/2010/main" val="0"/>
              </a:ext>
            </a:extLst>
          </a:blip>
          <a:srcRect t="25000"/>
          <a:stretch/>
        </p:blipFill>
        <p:spPr>
          <a:xfrm>
            <a:off x="2125319" y="390832"/>
            <a:ext cx="8033980" cy="4519114"/>
          </a:xfrm>
          <a:prstGeom prst="rect">
            <a:avLst/>
          </a:prstGeom>
        </p:spPr>
      </p:pic>
    </p:spTree>
    <p:extLst>
      <p:ext uri="{BB962C8B-B14F-4D97-AF65-F5344CB8AC3E}">
        <p14:creationId xmlns:p14="http://schemas.microsoft.com/office/powerpoint/2010/main" val="3617832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3700" b="1" kern="1200">
                <a:solidFill>
                  <a:srgbClr val="FFFFFF"/>
                </a:solidFill>
                <a:effectLst>
                  <a:outerShdw blurRad="38100" dist="38100" dir="2700000" algn="tl">
                    <a:srgbClr val="000000">
                      <a:alpha val="43137"/>
                    </a:srgbClr>
                  </a:outerShdw>
                </a:effectLst>
                <a:latin typeface="+mj-lt"/>
                <a:ea typeface="+mj-ea"/>
                <a:cs typeface="+mj-cs"/>
              </a:rPr>
              <a:t>II. COMPARISON TO THE UNRIGHTEOUS (Job 4:7-16)</a:t>
            </a:r>
          </a:p>
        </p:txBody>
      </p:sp>
      <p:pic>
        <p:nvPicPr>
          <p:cNvPr id="9" name="Picture 8">
            <a:extLst>
              <a:ext uri="{FF2B5EF4-FFF2-40B4-BE49-F238E27FC236}">
                <a16:creationId xmlns:a16="http://schemas.microsoft.com/office/drawing/2014/main" id="{5A8D1B64-4E40-DD91-190C-1AB7728D9008}"/>
              </a:ext>
            </a:extLst>
          </p:cNvPr>
          <p:cNvPicPr>
            <a:picLocks noChangeAspect="1"/>
          </p:cNvPicPr>
          <p:nvPr/>
        </p:nvPicPr>
        <p:blipFill rotWithShape="1">
          <a:blip r:embed="rId2">
            <a:extLst>
              <a:ext uri="{28A0092B-C50C-407E-A947-70E740481C1C}">
                <a14:useLocalDpi xmlns:a14="http://schemas.microsoft.com/office/drawing/2010/main" val="0"/>
              </a:ext>
            </a:extLst>
          </a:blip>
          <a:srcRect t="7983" b="10495"/>
          <a:stretch/>
        </p:blipFill>
        <p:spPr>
          <a:xfrm>
            <a:off x="2125331" y="390832"/>
            <a:ext cx="8033957" cy="4519114"/>
          </a:xfrm>
          <a:prstGeom prst="rect">
            <a:avLst/>
          </a:prstGeom>
        </p:spPr>
      </p:pic>
    </p:spTree>
    <p:extLst>
      <p:ext uri="{BB962C8B-B14F-4D97-AF65-F5344CB8AC3E}">
        <p14:creationId xmlns:p14="http://schemas.microsoft.com/office/powerpoint/2010/main" val="286217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934872" y="982272"/>
            <a:ext cx="3388419" cy="4560970"/>
          </a:xfrm>
        </p:spPr>
        <p:txBody>
          <a:bodyPr vert="horz" lIns="91440" tIns="45720" rIns="91440" bIns="45720" rtlCol="0">
            <a:normAutofit/>
          </a:bodyPr>
          <a:lstStyle/>
          <a:p>
            <a:r>
              <a:rPr lang="en-US" sz="4000" b="1">
                <a:solidFill>
                  <a:srgbClr val="FFFFFF"/>
                </a:solidFill>
                <a:effectLst>
                  <a:outerShdw blurRad="38100" dist="38100" dir="2700000" algn="tl">
                    <a:srgbClr val="000000">
                      <a:alpha val="43137"/>
                    </a:srgbClr>
                  </a:outerShdw>
                </a:effectLst>
              </a:rPr>
              <a:t>II. COMPARISON TO THE UNRIGHTEOUS (Job 4:7-16)</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B6E106D-5B57-2AB8-61C4-E205910875E6}"/>
              </a:ext>
            </a:extLst>
          </p:cNvPr>
          <p:cNvSpPr>
            <a:spLocks noGrp="1"/>
          </p:cNvSpPr>
          <p:nvPr>
            <p:ph idx="1"/>
          </p:nvPr>
        </p:nvSpPr>
        <p:spPr>
          <a:xfrm>
            <a:off x="5221862" y="1719618"/>
            <a:ext cx="5948831" cy="4334629"/>
          </a:xfrm>
        </p:spPr>
        <p:txBody>
          <a:bodyPr anchor="ctr">
            <a:normAutofit/>
          </a:bodyPr>
          <a:lstStyle/>
          <a:p>
            <a:pPr marL="0" indent="0">
              <a:buNone/>
            </a:pPr>
            <a:r>
              <a:rPr lang="en-CA" sz="4400" dirty="0">
                <a:solidFill>
                  <a:srgbClr val="FEFFFF"/>
                </a:solidFill>
              </a:rPr>
              <a:t>“Consider now: Who, being innocent, has ever perished? Where were the upright ever destroyed?”</a:t>
            </a:r>
          </a:p>
          <a:p>
            <a:pPr marL="0" indent="0">
              <a:buNone/>
            </a:pPr>
            <a:r>
              <a:rPr lang="en-CA" sz="4400" dirty="0">
                <a:solidFill>
                  <a:srgbClr val="FEFFFF"/>
                </a:solidFill>
              </a:rPr>
              <a:t>				Job 4:7</a:t>
            </a:r>
          </a:p>
          <a:p>
            <a:endParaRPr lang="en-CA" sz="2400" dirty="0">
              <a:solidFill>
                <a:srgbClr val="FEFFFF"/>
              </a:solidFill>
            </a:endParaRPr>
          </a:p>
        </p:txBody>
      </p:sp>
    </p:spTree>
    <p:extLst>
      <p:ext uri="{BB962C8B-B14F-4D97-AF65-F5344CB8AC3E}">
        <p14:creationId xmlns:p14="http://schemas.microsoft.com/office/powerpoint/2010/main" val="5304383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934872" y="982272"/>
            <a:ext cx="3388419" cy="4560970"/>
          </a:xfrm>
        </p:spPr>
        <p:txBody>
          <a:bodyPr vert="horz" lIns="91440" tIns="45720" rIns="91440" bIns="45720" rtlCol="0">
            <a:normAutofit/>
          </a:bodyPr>
          <a:lstStyle/>
          <a:p>
            <a:r>
              <a:rPr lang="en-US" sz="4000" b="1">
                <a:solidFill>
                  <a:srgbClr val="FFFFFF"/>
                </a:solidFill>
                <a:effectLst>
                  <a:outerShdw blurRad="38100" dist="38100" dir="2700000" algn="tl">
                    <a:srgbClr val="000000">
                      <a:alpha val="43137"/>
                    </a:srgbClr>
                  </a:outerShdw>
                </a:effectLst>
              </a:rPr>
              <a:t>II. COMPARISON TO THE UNRIGHTEOUS (Job 4:7-16)</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B6E106D-5B57-2AB8-61C4-E205910875E6}"/>
              </a:ext>
            </a:extLst>
          </p:cNvPr>
          <p:cNvSpPr>
            <a:spLocks noGrp="1"/>
          </p:cNvSpPr>
          <p:nvPr>
            <p:ph idx="1"/>
          </p:nvPr>
        </p:nvSpPr>
        <p:spPr>
          <a:xfrm>
            <a:off x="5221862" y="1719618"/>
            <a:ext cx="5948831" cy="4334629"/>
          </a:xfrm>
        </p:spPr>
        <p:txBody>
          <a:bodyPr anchor="ctr">
            <a:normAutofit/>
          </a:bodyPr>
          <a:lstStyle/>
          <a:p>
            <a:pPr marL="0" indent="0">
              <a:buNone/>
            </a:pPr>
            <a:r>
              <a:rPr lang="en-CA" sz="4400" dirty="0">
                <a:solidFill>
                  <a:srgbClr val="FEFFFF"/>
                </a:solidFill>
              </a:rPr>
              <a:t>The Church has been blind sided by leaders like Demas </a:t>
            </a:r>
          </a:p>
          <a:p>
            <a:pPr marL="0" indent="0">
              <a:buNone/>
            </a:pPr>
            <a:endParaRPr lang="en-CA" sz="4400" dirty="0">
              <a:solidFill>
                <a:srgbClr val="FEFFFF"/>
              </a:solidFill>
            </a:endParaRPr>
          </a:p>
          <a:p>
            <a:pPr marL="0" indent="0">
              <a:buNone/>
            </a:pPr>
            <a:r>
              <a:rPr lang="en-CA" sz="4400" dirty="0">
                <a:solidFill>
                  <a:srgbClr val="FEFFFF"/>
                </a:solidFill>
              </a:rPr>
              <a:t>“because he loved this world” II Timothy 4:10). </a:t>
            </a:r>
            <a:endParaRPr lang="en-CA" sz="2400" dirty="0">
              <a:solidFill>
                <a:srgbClr val="FEFFFF"/>
              </a:solidFill>
            </a:endParaRPr>
          </a:p>
        </p:txBody>
      </p:sp>
    </p:spTree>
    <p:extLst>
      <p:ext uri="{BB962C8B-B14F-4D97-AF65-F5344CB8AC3E}">
        <p14:creationId xmlns:p14="http://schemas.microsoft.com/office/powerpoint/2010/main" val="9883074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934872" y="982272"/>
            <a:ext cx="3388419" cy="4560970"/>
          </a:xfrm>
        </p:spPr>
        <p:txBody>
          <a:bodyPr vert="horz" lIns="91440" tIns="45720" rIns="91440" bIns="45720" rtlCol="0">
            <a:normAutofit/>
          </a:bodyPr>
          <a:lstStyle/>
          <a:p>
            <a:r>
              <a:rPr lang="en-US" sz="4000" b="1">
                <a:solidFill>
                  <a:srgbClr val="FFFFFF"/>
                </a:solidFill>
                <a:effectLst>
                  <a:outerShdw blurRad="38100" dist="38100" dir="2700000" algn="tl">
                    <a:srgbClr val="000000">
                      <a:alpha val="43137"/>
                    </a:srgbClr>
                  </a:outerShdw>
                </a:effectLst>
              </a:rPr>
              <a:t>II. COMPARISON TO THE UNRIGHTEOUS (Job 4:7-16)</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B6E106D-5B57-2AB8-61C4-E205910875E6}"/>
              </a:ext>
            </a:extLst>
          </p:cNvPr>
          <p:cNvSpPr>
            <a:spLocks noGrp="1"/>
          </p:cNvSpPr>
          <p:nvPr>
            <p:ph idx="1"/>
          </p:nvPr>
        </p:nvSpPr>
        <p:spPr>
          <a:xfrm>
            <a:off x="5221862" y="1719618"/>
            <a:ext cx="5948831" cy="4334629"/>
          </a:xfrm>
        </p:spPr>
        <p:txBody>
          <a:bodyPr anchor="ctr">
            <a:normAutofit/>
          </a:bodyPr>
          <a:lstStyle/>
          <a:p>
            <a:pPr marL="0" indent="0">
              <a:buNone/>
            </a:pPr>
            <a:r>
              <a:rPr lang="en-CA" sz="4400" dirty="0">
                <a:solidFill>
                  <a:srgbClr val="FEFFFF"/>
                </a:solidFill>
              </a:rPr>
              <a:t>“They went on stoning Stephen as he called on the Lord and said, “Lord Jesus, receive my spirit!”</a:t>
            </a:r>
          </a:p>
          <a:p>
            <a:pPr marL="0" indent="0">
              <a:buNone/>
            </a:pPr>
            <a:r>
              <a:rPr lang="en-CA" sz="4400" dirty="0">
                <a:solidFill>
                  <a:srgbClr val="FEFFFF"/>
                </a:solidFill>
              </a:rPr>
              <a:t>				Acts 7:59</a:t>
            </a:r>
            <a:endParaRPr lang="en-CA" sz="2400" dirty="0">
              <a:solidFill>
                <a:srgbClr val="FEFFFF"/>
              </a:solidFill>
            </a:endParaRPr>
          </a:p>
        </p:txBody>
      </p:sp>
    </p:spTree>
    <p:extLst>
      <p:ext uri="{BB962C8B-B14F-4D97-AF65-F5344CB8AC3E}">
        <p14:creationId xmlns:p14="http://schemas.microsoft.com/office/powerpoint/2010/main" val="40748880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934872" y="982272"/>
            <a:ext cx="3388419" cy="4560970"/>
          </a:xfrm>
        </p:spPr>
        <p:txBody>
          <a:bodyPr vert="horz" lIns="91440" tIns="45720" rIns="91440" bIns="45720" rtlCol="0">
            <a:normAutofit/>
          </a:bodyPr>
          <a:lstStyle/>
          <a:p>
            <a:r>
              <a:rPr lang="en-US" sz="4000" b="1">
                <a:solidFill>
                  <a:srgbClr val="FFFFFF"/>
                </a:solidFill>
                <a:effectLst>
                  <a:outerShdw blurRad="38100" dist="38100" dir="2700000" algn="tl">
                    <a:srgbClr val="000000">
                      <a:alpha val="43137"/>
                    </a:srgbClr>
                  </a:outerShdw>
                </a:effectLst>
              </a:rPr>
              <a:t>II. COMPARISON TO THE UNRIGHTEOUS (Job 4:7-16)</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B6E106D-5B57-2AB8-61C4-E205910875E6}"/>
              </a:ext>
            </a:extLst>
          </p:cNvPr>
          <p:cNvSpPr>
            <a:spLocks noGrp="1"/>
          </p:cNvSpPr>
          <p:nvPr>
            <p:ph idx="1"/>
          </p:nvPr>
        </p:nvSpPr>
        <p:spPr>
          <a:xfrm>
            <a:off x="5221862" y="1719618"/>
            <a:ext cx="5948831" cy="4334629"/>
          </a:xfrm>
        </p:spPr>
        <p:txBody>
          <a:bodyPr anchor="ctr">
            <a:normAutofit fontScale="92500" lnSpcReduction="10000"/>
          </a:bodyPr>
          <a:lstStyle/>
          <a:p>
            <a:pPr marL="0" indent="0">
              <a:buNone/>
            </a:pPr>
            <a:r>
              <a:rPr lang="en-CA" sz="4400" dirty="0">
                <a:solidFill>
                  <a:srgbClr val="FEFFFF"/>
                </a:solidFill>
              </a:rPr>
              <a:t>“</a:t>
            </a:r>
            <a:r>
              <a:rPr lang="en-CA" sz="4400" u="sng" dirty="0">
                <a:solidFill>
                  <a:srgbClr val="FEFFFF"/>
                </a:solidFill>
              </a:rPr>
              <a:t>For I am already being poured out as a drink offering</a:t>
            </a:r>
            <a:r>
              <a:rPr lang="en-CA" sz="4400" dirty="0">
                <a:solidFill>
                  <a:srgbClr val="FEFFFF"/>
                </a:solidFill>
              </a:rPr>
              <a:t>, and the time of my departure has come. I have fought the good fight, I have finished the course, I have kept the faith;</a:t>
            </a:r>
          </a:p>
          <a:p>
            <a:pPr marL="0" indent="0">
              <a:buNone/>
            </a:pPr>
            <a:r>
              <a:rPr lang="en-CA" sz="4400" dirty="0">
                <a:solidFill>
                  <a:srgbClr val="FEFFFF"/>
                </a:solidFill>
              </a:rPr>
              <a:t>			II Timothy 4:7</a:t>
            </a:r>
          </a:p>
        </p:txBody>
      </p:sp>
    </p:spTree>
    <p:extLst>
      <p:ext uri="{BB962C8B-B14F-4D97-AF65-F5344CB8AC3E}">
        <p14:creationId xmlns:p14="http://schemas.microsoft.com/office/powerpoint/2010/main" val="9203514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934872" y="982272"/>
            <a:ext cx="3388419" cy="4560970"/>
          </a:xfrm>
        </p:spPr>
        <p:txBody>
          <a:bodyPr vert="horz" lIns="91440" tIns="45720" rIns="91440" bIns="45720" rtlCol="0">
            <a:normAutofit/>
          </a:bodyPr>
          <a:lstStyle/>
          <a:p>
            <a:r>
              <a:rPr lang="en-US" sz="4000" b="1">
                <a:solidFill>
                  <a:srgbClr val="FFFFFF"/>
                </a:solidFill>
                <a:effectLst>
                  <a:outerShdw blurRad="38100" dist="38100" dir="2700000" algn="tl">
                    <a:srgbClr val="000000">
                      <a:alpha val="43137"/>
                    </a:srgbClr>
                  </a:outerShdw>
                </a:effectLst>
              </a:rPr>
              <a:t>II. COMPARISON TO THE UNRIGHTEOUS (Job 4:7-16)</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B6E106D-5B57-2AB8-61C4-E205910875E6}"/>
              </a:ext>
            </a:extLst>
          </p:cNvPr>
          <p:cNvSpPr>
            <a:spLocks noGrp="1"/>
          </p:cNvSpPr>
          <p:nvPr>
            <p:ph idx="1"/>
          </p:nvPr>
        </p:nvSpPr>
        <p:spPr>
          <a:xfrm>
            <a:off x="5221862" y="1719618"/>
            <a:ext cx="5948831" cy="4334629"/>
          </a:xfrm>
        </p:spPr>
        <p:txBody>
          <a:bodyPr anchor="ctr">
            <a:normAutofit fontScale="92500" lnSpcReduction="20000"/>
          </a:bodyPr>
          <a:lstStyle/>
          <a:p>
            <a:pPr marL="0" indent="0">
              <a:buNone/>
            </a:pPr>
            <a:r>
              <a:rPr lang="en-CA" sz="4400" dirty="0">
                <a:solidFill>
                  <a:srgbClr val="FEFFFF"/>
                </a:solidFill>
              </a:rPr>
              <a:t>“</a:t>
            </a:r>
            <a:r>
              <a:rPr lang="en-CA" sz="4400" b="1" u="sng" dirty="0">
                <a:solidFill>
                  <a:srgbClr val="FEFFFF"/>
                </a:solidFill>
                <a:effectLst>
                  <a:outerShdw blurRad="38100" dist="38100" dir="2700000" algn="tl">
                    <a:srgbClr val="000000">
                      <a:alpha val="43137"/>
                    </a:srgbClr>
                  </a:outerShdw>
                </a:effectLst>
              </a:rPr>
              <a:t>in the future</a:t>
            </a:r>
            <a:r>
              <a:rPr lang="en-CA" sz="4400" b="1" dirty="0">
                <a:solidFill>
                  <a:srgbClr val="FEFFFF"/>
                </a:solidFill>
                <a:effectLst>
                  <a:outerShdw blurRad="38100" dist="38100" dir="2700000" algn="tl">
                    <a:srgbClr val="000000">
                      <a:alpha val="43137"/>
                    </a:srgbClr>
                  </a:outerShdw>
                </a:effectLst>
              </a:rPr>
              <a:t> </a:t>
            </a:r>
            <a:r>
              <a:rPr lang="en-CA" sz="4400" dirty="0">
                <a:solidFill>
                  <a:srgbClr val="FEFFFF"/>
                </a:solidFill>
              </a:rPr>
              <a:t>there is laid up for me the crown of righteousness, which the Lord, the righteous Judge, will award to me on that day; and not only to me, but also to all who have loved His appearing.”</a:t>
            </a:r>
          </a:p>
          <a:p>
            <a:pPr marL="0" indent="0">
              <a:buNone/>
            </a:pPr>
            <a:r>
              <a:rPr lang="en-CA" sz="4400" dirty="0">
                <a:solidFill>
                  <a:srgbClr val="FEFFFF"/>
                </a:solidFill>
              </a:rPr>
              <a:t>	II Timothy 4:8</a:t>
            </a:r>
          </a:p>
        </p:txBody>
      </p:sp>
    </p:spTree>
    <p:extLst>
      <p:ext uri="{BB962C8B-B14F-4D97-AF65-F5344CB8AC3E}">
        <p14:creationId xmlns:p14="http://schemas.microsoft.com/office/powerpoint/2010/main" val="11758380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934872" y="982272"/>
            <a:ext cx="3388419" cy="4560970"/>
          </a:xfrm>
        </p:spPr>
        <p:txBody>
          <a:bodyPr vert="horz" lIns="91440" tIns="45720" rIns="91440" bIns="45720" rtlCol="0">
            <a:normAutofit/>
          </a:bodyPr>
          <a:lstStyle/>
          <a:p>
            <a:r>
              <a:rPr lang="en-US" sz="4000" b="1">
                <a:solidFill>
                  <a:srgbClr val="FFFFFF"/>
                </a:solidFill>
                <a:effectLst>
                  <a:outerShdw blurRad="38100" dist="38100" dir="2700000" algn="tl">
                    <a:srgbClr val="000000">
                      <a:alpha val="43137"/>
                    </a:srgbClr>
                  </a:outerShdw>
                </a:effectLst>
              </a:rPr>
              <a:t>II. COMPARISON TO THE UNRIGHTEOUS (Job 4:7-16)</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B6E106D-5B57-2AB8-61C4-E205910875E6}"/>
              </a:ext>
            </a:extLst>
          </p:cNvPr>
          <p:cNvSpPr>
            <a:spLocks noGrp="1"/>
          </p:cNvSpPr>
          <p:nvPr>
            <p:ph idx="1"/>
          </p:nvPr>
        </p:nvSpPr>
        <p:spPr>
          <a:xfrm>
            <a:off x="5221862" y="1719618"/>
            <a:ext cx="5948831" cy="4334629"/>
          </a:xfrm>
        </p:spPr>
        <p:txBody>
          <a:bodyPr anchor="ctr">
            <a:normAutofit fontScale="92500" lnSpcReduction="10000"/>
          </a:bodyPr>
          <a:lstStyle/>
          <a:p>
            <a:pPr marL="0" indent="0">
              <a:buNone/>
            </a:pPr>
            <a:r>
              <a:rPr lang="en-CA" sz="4400" dirty="0">
                <a:solidFill>
                  <a:srgbClr val="FEFFFF"/>
                </a:solidFill>
              </a:rPr>
              <a:t>“</a:t>
            </a:r>
            <a:r>
              <a:rPr lang="en-CA" sz="4400" u="sng" dirty="0">
                <a:solidFill>
                  <a:srgbClr val="FEFFFF"/>
                </a:solidFill>
              </a:rPr>
              <a:t>The righteous man perishes, and no man takes it to heart; And devout men are taken away, while no one understands</a:t>
            </a:r>
            <a:r>
              <a:rPr lang="en-CA" sz="4400" dirty="0">
                <a:solidFill>
                  <a:srgbClr val="FEFFFF"/>
                </a:solidFill>
              </a:rPr>
              <a:t>. For the righteous man is taken away from evil,”</a:t>
            </a:r>
          </a:p>
          <a:p>
            <a:pPr marL="0" indent="0">
              <a:buNone/>
            </a:pPr>
            <a:r>
              <a:rPr lang="en-CA" sz="4400" dirty="0">
                <a:solidFill>
                  <a:srgbClr val="FEFFFF"/>
                </a:solidFill>
              </a:rPr>
              <a:t>			    Isaiah 57:1</a:t>
            </a:r>
          </a:p>
        </p:txBody>
      </p:sp>
    </p:spTree>
    <p:extLst>
      <p:ext uri="{BB962C8B-B14F-4D97-AF65-F5344CB8AC3E}">
        <p14:creationId xmlns:p14="http://schemas.microsoft.com/office/powerpoint/2010/main" val="40472186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87C88F-EF65-325A-5369-499390950940}"/>
              </a:ext>
            </a:extLst>
          </p:cNvPr>
          <p:cNvPicPr>
            <a:picLocks noChangeAspect="1"/>
          </p:cNvPicPr>
          <p:nvPr/>
        </p:nvPicPr>
        <p:blipFill rotWithShape="1">
          <a:blip r:embed="rId2">
            <a:extLst>
              <a:ext uri="{28A0092B-C50C-407E-A947-70E740481C1C}">
                <a14:useLocalDpi xmlns:a14="http://schemas.microsoft.com/office/drawing/2010/main" val="0"/>
              </a:ext>
            </a:extLst>
          </a:blip>
          <a:srcRect t="6892" r="2" b="10577"/>
          <a:stretch/>
        </p:blipFill>
        <p:spPr>
          <a:xfrm>
            <a:off x="2495244" y="457200"/>
            <a:ext cx="7620306" cy="6289242"/>
          </a:xfrm>
          <a:prstGeom prst="rect">
            <a:avLst/>
          </a:prstGeom>
        </p:spPr>
      </p:pic>
    </p:spTree>
    <p:extLst>
      <p:ext uri="{BB962C8B-B14F-4D97-AF65-F5344CB8AC3E}">
        <p14:creationId xmlns:p14="http://schemas.microsoft.com/office/powerpoint/2010/main" val="418368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a beard&#10;&#10;Description automatically generated with medium confidence">
            <a:extLst>
              <a:ext uri="{FF2B5EF4-FFF2-40B4-BE49-F238E27FC236}">
                <a16:creationId xmlns:a16="http://schemas.microsoft.com/office/drawing/2014/main" id="{B223C447-6E03-8B8D-7471-59CC21BF5028}"/>
              </a:ext>
            </a:extLst>
          </p:cNvPr>
          <p:cNvPicPr>
            <a:picLocks noChangeAspect="1"/>
          </p:cNvPicPr>
          <p:nvPr/>
        </p:nvPicPr>
        <p:blipFill rotWithShape="1">
          <a:blip r:embed="rId2">
            <a:extLst>
              <a:ext uri="{28A0092B-C50C-407E-A947-70E740481C1C}">
                <a14:useLocalDpi xmlns:a14="http://schemas.microsoft.com/office/drawing/2010/main" val="0"/>
              </a:ext>
            </a:extLst>
          </a:blip>
          <a:srcRect l="304" r="305" b="1"/>
          <a:stretch/>
        </p:blipFill>
        <p:spPr>
          <a:xfrm>
            <a:off x="4038599" y="10"/>
            <a:ext cx="8160026" cy="6875809"/>
          </a:xfrm>
          <a:prstGeom prst="rect">
            <a:avLst/>
          </a:prstGeom>
        </p:spPr>
      </p:pic>
      <p:sp>
        <p:nvSpPr>
          <p:cNvPr id="34" name="Freeform: Shape 33">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3700" b="1">
                <a:solidFill>
                  <a:srgbClr val="FFFFFF"/>
                </a:solidFill>
                <a:effectLst>
                  <a:outerShdw blurRad="38100" dist="38100" dir="2700000" algn="tl">
                    <a:srgbClr val="000000">
                      <a:alpha val="43137"/>
                    </a:srgbClr>
                  </a:outerShdw>
                </a:effectLst>
              </a:rPr>
              <a:t>II. COMPARISON TO THE UNRIGHTEOUS (Job 4:7-16)</a:t>
            </a:r>
          </a:p>
        </p:txBody>
      </p:sp>
    </p:spTree>
    <p:extLst>
      <p:ext uri="{BB962C8B-B14F-4D97-AF65-F5344CB8AC3E}">
        <p14:creationId xmlns:p14="http://schemas.microsoft.com/office/powerpoint/2010/main" val="2109054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Shape 3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b="1" kern="1200">
                <a:solidFill>
                  <a:srgbClr val="FFFFFF"/>
                </a:solidFill>
                <a:effectLst>
                  <a:outerShdw blurRad="38100" dist="38100" dir="2700000" algn="tl">
                    <a:srgbClr val="000000">
                      <a:alpha val="43137"/>
                    </a:srgbClr>
                  </a:outerShdw>
                </a:effectLst>
                <a:latin typeface="+mj-lt"/>
                <a:ea typeface="+mj-ea"/>
                <a:cs typeface="+mj-cs"/>
              </a:rPr>
              <a:t>II. COMPARISON TO THE UNRIGHTEOUS (Job 4:7-16)</a:t>
            </a:r>
          </a:p>
        </p:txBody>
      </p:sp>
      <p:sp>
        <p:nvSpPr>
          <p:cNvPr id="4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A28A47B-0B81-A0CB-E81A-F0E2E5B165D4}"/>
              </a:ext>
            </a:extLst>
          </p:cNvPr>
          <p:cNvSpPr txBox="1"/>
          <p:nvPr/>
        </p:nvSpPr>
        <p:spPr>
          <a:xfrm>
            <a:off x="5221862" y="1719618"/>
            <a:ext cx="6246238" cy="4334629"/>
          </a:xfrm>
          <a:prstGeom prst="rect">
            <a:avLst/>
          </a:prstGeom>
        </p:spPr>
        <p:txBody>
          <a:bodyPr vert="horz" lIns="91440" tIns="45720" rIns="91440" bIns="45720" rtlCol="0" anchor="ctr">
            <a:noAutofit/>
          </a:bodyPr>
          <a:lstStyle/>
          <a:p>
            <a:pPr>
              <a:lnSpc>
                <a:spcPct val="90000"/>
              </a:lnSpc>
              <a:spcAft>
                <a:spcPts val="600"/>
              </a:spcAft>
            </a:pPr>
            <a:r>
              <a:rPr lang="en-US" sz="3600" i="1" dirty="0">
                <a:solidFill>
                  <a:srgbClr val="FEFFFF"/>
                </a:solidFill>
              </a:rPr>
              <a:t>“A word was secretly brought to me, my ears caught a whisper of it. </a:t>
            </a:r>
          </a:p>
          <a:p>
            <a:pPr>
              <a:lnSpc>
                <a:spcPct val="90000"/>
              </a:lnSpc>
              <a:spcAft>
                <a:spcPts val="600"/>
              </a:spcAft>
            </a:pPr>
            <a:r>
              <a:rPr lang="en-US" sz="3600" i="1" dirty="0">
                <a:solidFill>
                  <a:srgbClr val="FEFFFF"/>
                </a:solidFill>
              </a:rPr>
              <a:t>13. Amid disquieting dreams in the night, when deep sleep falls on people,</a:t>
            </a:r>
          </a:p>
          <a:p>
            <a:pPr>
              <a:lnSpc>
                <a:spcPct val="90000"/>
              </a:lnSpc>
              <a:spcAft>
                <a:spcPts val="600"/>
              </a:spcAft>
            </a:pPr>
            <a:r>
              <a:rPr lang="en-US" sz="3600" i="1" dirty="0">
                <a:solidFill>
                  <a:srgbClr val="FEFFFF"/>
                </a:solidFill>
              </a:rPr>
              <a:t>14. fear and trembling seized me and made all my bones shake.</a:t>
            </a:r>
          </a:p>
          <a:p>
            <a:pPr>
              <a:lnSpc>
                <a:spcPct val="90000"/>
              </a:lnSpc>
              <a:spcAft>
                <a:spcPts val="600"/>
              </a:spcAft>
            </a:pPr>
            <a:r>
              <a:rPr lang="en-US" sz="3600" i="1" dirty="0">
                <a:solidFill>
                  <a:srgbClr val="FEFFFF"/>
                </a:solidFill>
              </a:rPr>
              <a:t>				Job 4:12-14</a:t>
            </a:r>
          </a:p>
        </p:txBody>
      </p:sp>
    </p:spTree>
    <p:extLst>
      <p:ext uri="{BB962C8B-B14F-4D97-AF65-F5344CB8AC3E}">
        <p14:creationId xmlns:p14="http://schemas.microsoft.com/office/powerpoint/2010/main" val="2656624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Shape 3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b="1" kern="1200">
                <a:solidFill>
                  <a:srgbClr val="FFFFFF"/>
                </a:solidFill>
                <a:effectLst>
                  <a:outerShdw blurRad="38100" dist="38100" dir="2700000" algn="tl">
                    <a:srgbClr val="000000">
                      <a:alpha val="43137"/>
                    </a:srgbClr>
                  </a:outerShdw>
                </a:effectLst>
                <a:latin typeface="+mj-lt"/>
                <a:ea typeface="+mj-ea"/>
                <a:cs typeface="+mj-cs"/>
              </a:rPr>
              <a:t>II. COMPARISON TO THE UNRIGHTEOUS (Job 4:7-16)</a:t>
            </a:r>
          </a:p>
        </p:txBody>
      </p:sp>
      <p:sp>
        <p:nvSpPr>
          <p:cNvPr id="4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A28A47B-0B81-A0CB-E81A-F0E2E5B165D4}"/>
              </a:ext>
            </a:extLst>
          </p:cNvPr>
          <p:cNvSpPr txBox="1"/>
          <p:nvPr/>
        </p:nvSpPr>
        <p:spPr>
          <a:xfrm>
            <a:off x="5221862" y="1719618"/>
            <a:ext cx="6246238" cy="4334629"/>
          </a:xfrm>
          <a:prstGeom prst="rect">
            <a:avLst/>
          </a:prstGeom>
        </p:spPr>
        <p:txBody>
          <a:bodyPr vert="horz" lIns="91440" tIns="45720" rIns="91440" bIns="45720" rtlCol="0" anchor="ctr">
            <a:noAutofit/>
          </a:bodyPr>
          <a:lstStyle/>
          <a:p>
            <a:pPr>
              <a:lnSpc>
                <a:spcPct val="90000"/>
              </a:lnSpc>
              <a:spcAft>
                <a:spcPts val="600"/>
              </a:spcAft>
            </a:pPr>
            <a:r>
              <a:rPr lang="en-US" sz="4000" i="1" dirty="0">
                <a:solidFill>
                  <a:srgbClr val="FEFFFF"/>
                </a:solidFill>
              </a:rPr>
              <a:t>“A spirit glided past my face, and the hair on my body stood on end.</a:t>
            </a:r>
          </a:p>
          <a:p>
            <a:pPr>
              <a:lnSpc>
                <a:spcPct val="90000"/>
              </a:lnSpc>
              <a:spcAft>
                <a:spcPts val="600"/>
              </a:spcAft>
            </a:pPr>
            <a:r>
              <a:rPr lang="en-US" sz="4000" i="1" dirty="0">
                <a:solidFill>
                  <a:srgbClr val="FEFFFF"/>
                </a:solidFill>
              </a:rPr>
              <a:t>16. It stopped, but I could not tell what it was.”</a:t>
            </a:r>
          </a:p>
          <a:p>
            <a:pPr>
              <a:lnSpc>
                <a:spcPct val="90000"/>
              </a:lnSpc>
              <a:spcAft>
                <a:spcPts val="600"/>
              </a:spcAft>
            </a:pPr>
            <a:r>
              <a:rPr lang="en-US" sz="4000" i="1" dirty="0">
                <a:solidFill>
                  <a:srgbClr val="FEFFFF"/>
                </a:solidFill>
              </a:rPr>
              <a:t>				Job 4:15-16</a:t>
            </a:r>
          </a:p>
        </p:txBody>
      </p:sp>
    </p:spTree>
    <p:extLst>
      <p:ext uri="{BB962C8B-B14F-4D97-AF65-F5344CB8AC3E}">
        <p14:creationId xmlns:p14="http://schemas.microsoft.com/office/powerpoint/2010/main" val="2684336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91C6979-50E4-4EE2-898F-C6C12778B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5">
            <a:extLst>
              <a:ext uri="{FF2B5EF4-FFF2-40B4-BE49-F238E27FC236}">
                <a16:creationId xmlns:a16="http://schemas.microsoft.com/office/drawing/2014/main" id="{72E44FCB-1CD3-4165-BB80-B9725454F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10"/>
            <a:ext cx="542047" cy="1997228"/>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81089C96-ABA7-4974-ACD5-74686A553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8"/>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
            <a:extLst>
              <a:ext uri="{FF2B5EF4-FFF2-40B4-BE49-F238E27FC236}">
                <a16:creationId xmlns:a16="http://schemas.microsoft.com/office/drawing/2014/main" id="{6FA230C2-E9CA-4943-A930-10AA88473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7"/>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
            <a:extLst>
              <a:ext uri="{FF2B5EF4-FFF2-40B4-BE49-F238E27FC236}">
                <a16:creationId xmlns:a16="http://schemas.microsoft.com/office/drawing/2014/main" id="{CC988297-7FEA-4B53-AC29-C3E10B38F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8"/>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3932437D-69C7-41AF-8DA3-28AE212E1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8"/>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8">
            <a:extLst>
              <a:ext uri="{FF2B5EF4-FFF2-40B4-BE49-F238E27FC236}">
                <a16:creationId xmlns:a16="http://schemas.microsoft.com/office/drawing/2014/main" id="{47C5A609-4AC8-4DED-80A9-53036435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9"/>
            <a:ext cx="7978524" cy="16478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1315959" y="4327936"/>
            <a:ext cx="7450586" cy="1212102"/>
          </a:xfrm>
        </p:spPr>
        <p:txBody>
          <a:bodyPr vert="horz" lIns="91440" tIns="45720" rIns="91440" bIns="45720" rtlCol="0" anchor="ctr">
            <a:normAutofit/>
          </a:bodyPr>
          <a:lstStyle/>
          <a:p>
            <a:r>
              <a:rPr lang="en-US" sz="4000" b="1" kern="1200" dirty="0">
                <a:solidFill>
                  <a:srgbClr val="FFFFFF"/>
                </a:solidFill>
                <a:effectLst>
                  <a:outerShdw blurRad="38100" dist="38100" dir="2700000" algn="tl">
                    <a:srgbClr val="000000">
                      <a:alpha val="43137"/>
                    </a:srgbClr>
                  </a:outerShdw>
                </a:effectLst>
                <a:latin typeface="+mj-lt"/>
                <a:ea typeface="+mj-ea"/>
                <a:cs typeface="+mj-cs"/>
              </a:rPr>
              <a:t>III. CRUSHING THE STRONGMAN (Job 4:17-21)</a:t>
            </a:r>
          </a:p>
        </p:txBody>
      </p:sp>
      <p:sp>
        <p:nvSpPr>
          <p:cNvPr id="3" name="TextBox 2">
            <a:extLst>
              <a:ext uri="{FF2B5EF4-FFF2-40B4-BE49-F238E27FC236}">
                <a16:creationId xmlns:a16="http://schemas.microsoft.com/office/drawing/2014/main" id="{4A28A47B-0B81-A0CB-E81A-F0E2E5B165D4}"/>
              </a:ext>
            </a:extLst>
          </p:cNvPr>
          <p:cNvSpPr txBox="1"/>
          <p:nvPr/>
        </p:nvSpPr>
        <p:spPr>
          <a:xfrm>
            <a:off x="1367625" y="839354"/>
            <a:ext cx="7562972" cy="2972941"/>
          </a:xfrm>
          <a:prstGeom prst="rect">
            <a:avLst/>
          </a:prstGeom>
        </p:spPr>
        <p:txBody>
          <a:bodyPr vert="horz" lIns="91440" tIns="45720" rIns="91440" bIns="45720" rtlCol="0" anchor="ctr">
            <a:normAutofit/>
          </a:bodyPr>
          <a:lstStyle/>
          <a:p>
            <a:pPr>
              <a:lnSpc>
                <a:spcPct val="90000"/>
              </a:lnSpc>
              <a:spcAft>
                <a:spcPts val="600"/>
              </a:spcAft>
            </a:pPr>
            <a:r>
              <a:rPr lang="en-CA" sz="3600" i="1" dirty="0"/>
              <a:t>“Can even a strong man be more pure than his Maker?</a:t>
            </a:r>
          </a:p>
          <a:p>
            <a:pPr>
              <a:lnSpc>
                <a:spcPct val="90000"/>
              </a:lnSpc>
              <a:spcAft>
                <a:spcPts val="600"/>
              </a:spcAft>
            </a:pPr>
            <a:r>
              <a:rPr lang="en-CA" sz="3600" i="1" dirty="0"/>
              <a:t>				Job 4:17</a:t>
            </a:r>
          </a:p>
        </p:txBody>
      </p:sp>
      <p:sp>
        <p:nvSpPr>
          <p:cNvPr id="60" name="Rectangle 8">
            <a:extLst>
              <a:ext uri="{FF2B5EF4-FFF2-40B4-BE49-F238E27FC236}">
                <a16:creationId xmlns:a16="http://schemas.microsoft.com/office/drawing/2014/main" id="{13581BFA-99C5-4E44-9DE8-D2609F862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10"/>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2172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91C6979-50E4-4EE2-898F-C6C12778B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5">
            <a:extLst>
              <a:ext uri="{FF2B5EF4-FFF2-40B4-BE49-F238E27FC236}">
                <a16:creationId xmlns:a16="http://schemas.microsoft.com/office/drawing/2014/main" id="{72E44FCB-1CD3-4165-BB80-B9725454F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10"/>
            <a:ext cx="542047" cy="1997228"/>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81089C96-ABA7-4974-ACD5-74686A553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8"/>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
            <a:extLst>
              <a:ext uri="{FF2B5EF4-FFF2-40B4-BE49-F238E27FC236}">
                <a16:creationId xmlns:a16="http://schemas.microsoft.com/office/drawing/2014/main" id="{6FA230C2-E9CA-4943-A930-10AA88473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7"/>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
            <a:extLst>
              <a:ext uri="{FF2B5EF4-FFF2-40B4-BE49-F238E27FC236}">
                <a16:creationId xmlns:a16="http://schemas.microsoft.com/office/drawing/2014/main" id="{CC988297-7FEA-4B53-AC29-C3E10B38F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8"/>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3932437D-69C7-41AF-8DA3-28AE212E1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8"/>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8">
            <a:extLst>
              <a:ext uri="{FF2B5EF4-FFF2-40B4-BE49-F238E27FC236}">
                <a16:creationId xmlns:a16="http://schemas.microsoft.com/office/drawing/2014/main" id="{47C5A609-4AC8-4DED-80A9-53036435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9"/>
            <a:ext cx="7978524" cy="16478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1315959" y="4327936"/>
            <a:ext cx="7450586" cy="1212102"/>
          </a:xfrm>
        </p:spPr>
        <p:txBody>
          <a:bodyPr vert="horz" lIns="91440" tIns="45720" rIns="91440" bIns="45720" rtlCol="0" anchor="ctr">
            <a:normAutofit/>
          </a:bodyPr>
          <a:lstStyle/>
          <a:p>
            <a:r>
              <a:rPr lang="en-US" sz="4000" b="1" kern="1200" dirty="0">
                <a:solidFill>
                  <a:srgbClr val="FFFFFF"/>
                </a:solidFill>
                <a:effectLst>
                  <a:outerShdw blurRad="38100" dist="38100" dir="2700000" algn="tl">
                    <a:srgbClr val="000000">
                      <a:alpha val="43137"/>
                    </a:srgbClr>
                  </a:outerShdw>
                </a:effectLst>
                <a:latin typeface="+mj-lt"/>
                <a:ea typeface="+mj-ea"/>
                <a:cs typeface="+mj-cs"/>
              </a:rPr>
              <a:t>III. CRUSHING THE STRONGMAN (Job 4:17-21)</a:t>
            </a:r>
          </a:p>
        </p:txBody>
      </p:sp>
      <p:sp>
        <p:nvSpPr>
          <p:cNvPr id="3" name="TextBox 2">
            <a:extLst>
              <a:ext uri="{FF2B5EF4-FFF2-40B4-BE49-F238E27FC236}">
                <a16:creationId xmlns:a16="http://schemas.microsoft.com/office/drawing/2014/main" id="{4A28A47B-0B81-A0CB-E81A-F0E2E5B165D4}"/>
              </a:ext>
            </a:extLst>
          </p:cNvPr>
          <p:cNvSpPr txBox="1"/>
          <p:nvPr/>
        </p:nvSpPr>
        <p:spPr>
          <a:xfrm>
            <a:off x="452582" y="138546"/>
            <a:ext cx="11231418" cy="3673750"/>
          </a:xfrm>
          <a:prstGeom prst="rect">
            <a:avLst/>
          </a:prstGeom>
        </p:spPr>
        <p:txBody>
          <a:bodyPr vert="horz" lIns="91440" tIns="45720" rIns="91440" bIns="45720" rtlCol="0" anchor="ctr">
            <a:normAutofit/>
          </a:bodyPr>
          <a:lstStyle/>
          <a:p>
            <a:pPr>
              <a:lnSpc>
                <a:spcPct val="90000"/>
              </a:lnSpc>
              <a:spcAft>
                <a:spcPts val="600"/>
              </a:spcAft>
            </a:pPr>
            <a:r>
              <a:rPr lang="en-CA" sz="3600" i="1" dirty="0"/>
              <a:t>“Eliphaz’s final image of man’s precarious existence is that he is like a tent held up by a single rope.”</a:t>
            </a:r>
          </a:p>
          <a:p>
            <a:pPr>
              <a:lnSpc>
                <a:spcPct val="90000"/>
              </a:lnSpc>
              <a:spcAft>
                <a:spcPts val="600"/>
              </a:spcAft>
            </a:pPr>
            <a:endParaRPr lang="en-CA" sz="3600" i="1" dirty="0"/>
          </a:p>
          <a:p>
            <a:pPr algn="r">
              <a:lnSpc>
                <a:spcPct val="90000"/>
              </a:lnSpc>
              <a:spcAft>
                <a:spcPts val="600"/>
              </a:spcAft>
            </a:pPr>
            <a:r>
              <a:rPr lang="en-CA" sz="3600" i="1" dirty="0"/>
              <a:t>	</a:t>
            </a:r>
            <a:r>
              <a:rPr lang="en-CA" sz="3600" i="1" dirty="0">
                <a:solidFill>
                  <a:schemeClr val="accent1">
                    <a:lumMod val="75000"/>
                  </a:schemeClr>
                </a:solidFill>
              </a:rPr>
              <a:t>“Job an Introduction and Commentary”</a:t>
            </a:r>
          </a:p>
          <a:p>
            <a:pPr algn="r">
              <a:lnSpc>
                <a:spcPct val="90000"/>
              </a:lnSpc>
              <a:spcAft>
                <a:spcPts val="600"/>
              </a:spcAft>
            </a:pPr>
            <a:r>
              <a:rPr lang="en-CA" sz="3600" i="1" dirty="0">
                <a:solidFill>
                  <a:schemeClr val="accent1">
                    <a:lumMod val="75000"/>
                  </a:schemeClr>
                </a:solidFill>
              </a:rPr>
              <a:t>	Francis I. Anderson</a:t>
            </a:r>
          </a:p>
          <a:p>
            <a:pPr algn="r">
              <a:lnSpc>
                <a:spcPct val="90000"/>
              </a:lnSpc>
              <a:spcAft>
                <a:spcPts val="600"/>
              </a:spcAft>
            </a:pPr>
            <a:r>
              <a:rPr lang="en-CA" sz="3600" i="1" dirty="0">
                <a:solidFill>
                  <a:schemeClr val="accent1">
                    <a:lumMod val="75000"/>
                  </a:schemeClr>
                </a:solidFill>
              </a:rPr>
              <a:t>	p. 115</a:t>
            </a:r>
          </a:p>
        </p:txBody>
      </p:sp>
      <p:sp>
        <p:nvSpPr>
          <p:cNvPr id="60" name="Rectangle 8">
            <a:extLst>
              <a:ext uri="{FF2B5EF4-FFF2-40B4-BE49-F238E27FC236}">
                <a16:creationId xmlns:a16="http://schemas.microsoft.com/office/drawing/2014/main" id="{13581BFA-99C5-4E44-9DE8-D2609F862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10"/>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2048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Rectangle 126">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en-US" sz="3000" b="1">
                <a:solidFill>
                  <a:schemeClr val="bg1"/>
                </a:solidFill>
                <a:effectLst>
                  <a:outerShdw blurRad="38100" dist="38100" dir="2700000" algn="tl">
                    <a:srgbClr val="000000">
                      <a:alpha val="43137"/>
                    </a:srgbClr>
                  </a:outerShdw>
                </a:effectLst>
              </a:rPr>
              <a:t>III. CRUSHING THE STRONGMAN (Job 4:17-21)</a:t>
            </a:r>
          </a:p>
        </p:txBody>
      </p:sp>
      <p:pic>
        <p:nvPicPr>
          <p:cNvPr id="5" name="Picture 4">
            <a:extLst>
              <a:ext uri="{FF2B5EF4-FFF2-40B4-BE49-F238E27FC236}">
                <a16:creationId xmlns:a16="http://schemas.microsoft.com/office/drawing/2014/main" id="{35A2ADBB-FFE8-DF87-D99B-49F8892B7511}"/>
              </a:ext>
            </a:extLst>
          </p:cNvPr>
          <p:cNvPicPr>
            <a:picLocks noChangeAspect="1"/>
          </p:cNvPicPr>
          <p:nvPr/>
        </p:nvPicPr>
        <p:blipFill rotWithShape="1">
          <a:blip r:embed="rId2">
            <a:extLst>
              <a:ext uri="{28A0092B-C50C-407E-A947-70E740481C1C}">
                <a14:useLocalDpi xmlns:a14="http://schemas.microsoft.com/office/drawing/2010/main" val="0"/>
              </a:ext>
            </a:extLst>
          </a:blip>
          <a:srcRect t="91"/>
          <a:stretch/>
        </p:blipFill>
        <p:spPr>
          <a:xfrm>
            <a:off x="393308" y="776352"/>
            <a:ext cx="5559480" cy="2902197"/>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583EC40-7949-22DE-575F-55392B1AC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991" y="357013"/>
            <a:ext cx="2652445" cy="3749040"/>
          </a:xfrm>
          <a:prstGeom prst="rect">
            <a:avLst/>
          </a:prstGeom>
        </p:spPr>
      </p:pic>
      <p:cxnSp>
        <p:nvCxnSpPr>
          <p:cNvPr id="149" name="Straight Connector 128">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28A47B-0B81-A0CB-E81A-F0E2E5B165D4}"/>
              </a:ext>
            </a:extLst>
          </p:cNvPr>
          <p:cNvSpPr txBox="1"/>
          <p:nvPr/>
        </p:nvSpPr>
        <p:spPr>
          <a:xfrm>
            <a:off x="4790373" y="4615840"/>
            <a:ext cx="7041727" cy="1594460"/>
          </a:xfrm>
          <a:prstGeom prst="rect">
            <a:avLst/>
          </a:prstGeom>
        </p:spPr>
        <p:txBody>
          <a:bodyPr vert="horz" lIns="91440" tIns="45720" rIns="91440" bIns="45720" rtlCol="0" anchor="ctr">
            <a:noAutofit/>
          </a:bodyPr>
          <a:lstStyle/>
          <a:p>
            <a:pPr>
              <a:lnSpc>
                <a:spcPct val="90000"/>
              </a:lnSpc>
              <a:spcAft>
                <a:spcPts val="600"/>
              </a:spcAft>
            </a:pPr>
            <a:r>
              <a:rPr lang="en-US" b="0" i="0" u="none" strike="noStrike" baseline="0" dirty="0">
                <a:solidFill>
                  <a:schemeClr val="bg1"/>
                </a:solidFill>
              </a:rPr>
              <a:t>“Orwellian is an adjective describing a situation, idea, or societal condition that George Orwell identified as being destructive to the welfare of a free and open society. </a:t>
            </a:r>
            <a:r>
              <a:rPr lang="en-US" b="0" i="0" u="sng" strike="noStrike" baseline="0" dirty="0">
                <a:solidFill>
                  <a:schemeClr val="bg1"/>
                </a:solidFill>
              </a:rPr>
              <a:t>It denotes an attitude and a brutal policy of draconian control by propaganda, surveillance, disinformation, denial of truth (doublethink), and manipulation of the past, including the "unperson</a:t>
            </a:r>
            <a:r>
              <a:rPr lang="en-US" b="0" i="0" u="none" strike="noStrike" baseline="0" dirty="0">
                <a:solidFill>
                  <a:schemeClr val="bg1"/>
                </a:solidFill>
              </a:rPr>
              <a:t>"—</a:t>
            </a:r>
            <a:r>
              <a:rPr lang="en-US" b="0" i="0" u="sng" strike="noStrike" baseline="0" dirty="0">
                <a:solidFill>
                  <a:schemeClr val="bg1"/>
                </a:solidFill>
              </a:rPr>
              <a:t>a person whose past atrocity is </a:t>
            </a:r>
            <a:r>
              <a:rPr lang="en-US" b="0" i="0" u="sng" strike="noStrike" baseline="0" dirty="0" err="1">
                <a:solidFill>
                  <a:schemeClr val="bg1"/>
                </a:solidFill>
              </a:rPr>
              <a:t>idealised</a:t>
            </a:r>
            <a:r>
              <a:rPr lang="en-US" b="0" i="0" u="sng" strike="noStrike" baseline="0" dirty="0">
                <a:solidFill>
                  <a:schemeClr val="bg1"/>
                </a:solidFill>
              </a:rPr>
              <a:t> from the public record and memory, practiced by modern repressive governments</a:t>
            </a:r>
            <a:r>
              <a:rPr lang="en-US" b="0" i="0" u="none" strike="noStrike" baseline="0" dirty="0">
                <a:solidFill>
                  <a:schemeClr val="bg1"/>
                </a:solidFill>
              </a:rPr>
              <a:t>.”</a:t>
            </a:r>
            <a:endParaRPr lang="en-US" i="1" dirty="0">
              <a:solidFill>
                <a:schemeClr val="bg1"/>
              </a:solidFill>
            </a:endParaRPr>
          </a:p>
        </p:txBody>
      </p:sp>
    </p:spTree>
    <p:extLst>
      <p:ext uri="{BB962C8B-B14F-4D97-AF65-F5344CB8AC3E}">
        <p14:creationId xmlns:p14="http://schemas.microsoft.com/office/powerpoint/2010/main" val="22070965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 steam, track&#10;&#10;Description automatically generated">
            <a:extLst>
              <a:ext uri="{FF2B5EF4-FFF2-40B4-BE49-F238E27FC236}">
                <a16:creationId xmlns:a16="http://schemas.microsoft.com/office/drawing/2014/main" id="{BCBC8214-2B17-C70F-2333-AB41ED9CE340}"/>
              </a:ext>
            </a:extLst>
          </p:cNvPr>
          <p:cNvPicPr>
            <a:picLocks noChangeAspect="1"/>
          </p:cNvPicPr>
          <p:nvPr/>
        </p:nvPicPr>
        <p:blipFill rotWithShape="1">
          <a:blip r:embed="rId2">
            <a:extLst>
              <a:ext uri="{28A0092B-C50C-407E-A947-70E740481C1C}">
                <a14:useLocalDpi xmlns:a14="http://schemas.microsoft.com/office/drawing/2010/main" val="0"/>
              </a:ext>
            </a:extLst>
          </a:blip>
          <a:srcRect l="5200"/>
          <a:stretch/>
        </p:blipFill>
        <p:spPr>
          <a:xfrm>
            <a:off x="-2" y="10"/>
            <a:ext cx="8668512" cy="6857990"/>
          </a:xfrm>
          <a:prstGeom prst="rect">
            <a:avLst/>
          </a:prstGeom>
        </p:spPr>
      </p:pic>
      <p:sp>
        <p:nvSpPr>
          <p:cNvPr id="122" name="Rectangle 12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b="1">
                <a:effectLst>
                  <a:outerShdw blurRad="38100" dist="38100" dir="2700000" algn="tl">
                    <a:srgbClr val="000000">
                      <a:alpha val="43137"/>
                    </a:srgbClr>
                  </a:outerShdw>
                </a:effectLst>
              </a:rPr>
              <a:t>III. CRUSHING THE STRONGMAN (Job 4:17-21)</a:t>
            </a:r>
          </a:p>
        </p:txBody>
      </p:sp>
      <p:sp>
        <p:nvSpPr>
          <p:cNvPr id="124" name="Rectangle 1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6" name="Rectangle 1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6288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descr="An old lion roaring with a black background">
            <a:extLst>
              <a:ext uri="{FF2B5EF4-FFF2-40B4-BE49-F238E27FC236}">
                <a16:creationId xmlns:a16="http://schemas.microsoft.com/office/drawing/2014/main" id="{C835C03D-3FFB-C24D-62D9-ED00FBAEF3E8}"/>
              </a:ext>
            </a:extLst>
          </p:cNvPr>
          <p:cNvPicPr>
            <a:picLocks noChangeAspect="1"/>
          </p:cNvPicPr>
          <p:nvPr/>
        </p:nvPicPr>
        <p:blipFill rotWithShape="1">
          <a:blip r:embed="rId2"/>
          <a:srcRect l="9500" r="38239" b="-1"/>
          <a:stretch/>
        </p:blipFill>
        <p:spPr>
          <a:xfrm>
            <a:off x="20" y="10"/>
            <a:ext cx="5409897" cy="6857989"/>
          </a:xfrm>
          <a:prstGeom prst="rect">
            <a:avLst/>
          </a:prstGeom>
        </p:spPr>
      </p:pic>
      <p:sp>
        <p:nvSpPr>
          <p:cNvPr id="146" name="Rectangle 145">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6746000" y="1166884"/>
            <a:ext cx="4110197" cy="993581"/>
          </a:xfrm>
        </p:spPr>
        <p:txBody>
          <a:bodyPr vert="horz" lIns="91440" tIns="45720" rIns="91440" bIns="45720" rtlCol="0" anchor="b">
            <a:noAutofit/>
          </a:bodyPr>
          <a:lstStyle/>
          <a:p>
            <a:pPr algn="ctr"/>
            <a:r>
              <a:rPr lang="en-US" sz="3200" b="1" dirty="0">
                <a:solidFill>
                  <a:srgbClr val="FFFFFF"/>
                </a:solidFill>
                <a:effectLst>
                  <a:outerShdw blurRad="38100" dist="38100" dir="2700000" algn="tl">
                    <a:srgbClr val="000000">
                      <a:alpha val="43137"/>
                    </a:srgbClr>
                  </a:outerShdw>
                </a:effectLst>
              </a:rPr>
              <a:t>III. CRUSHING THE STRONGMAN</a:t>
            </a:r>
            <a:br>
              <a:rPr lang="en-US" sz="3200" b="1" dirty="0">
                <a:solidFill>
                  <a:srgbClr val="FFFFFF"/>
                </a:solidFill>
                <a:effectLst>
                  <a:outerShdw blurRad="38100" dist="38100" dir="2700000" algn="tl">
                    <a:srgbClr val="000000">
                      <a:alpha val="43137"/>
                    </a:srgbClr>
                  </a:outerShdw>
                </a:effectLst>
              </a:rPr>
            </a:br>
            <a:r>
              <a:rPr lang="en-US" sz="3200" b="1" dirty="0">
                <a:solidFill>
                  <a:srgbClr val="FFFFFF"/>
                </a:solidFill>
                <a:effectLst>
                  <a:outerShdw blurRad="38100" dist="38100" dir="2700000" algn="tl">
                    <a:srgbClr val="000000">
                      <a:alpha val="43137"/>
                    </a:srgbClr>
                  </a:outerShdw>
                </a:effectLst>
              </a:rPr>
              <a:t>(Job 4:17-21)</a:t>
            </a:r>
          </a:p>
        </p:txBody>
      </p:sp>
      <p:sp>
        <p:nvSpPr>
          <p:cNvPr id="3" name="TextBox 2">
            <a:extLst>
              <a:ext uri="{FF2B5EF4-FFF2-40B4-BE49-F238E27FC236}">
                <a16:creationId xmlns:a16="http://schemas.microsoft.com/office/drawing/2014/main" id="{2E5D7F9B-88FD-99B5-D5A7-18E868C8244B}"/>
              </a:ext>
            </a:extLst>
          </p:cNvPr>
          <p:cNvSpPr txBox="1"/>
          <p:nvPr/>
        </p:nvSpPr>
        <p:spPr>
          <a:xfrm>
            <a:off x="6746001" y="2447337"/>
            <a:ext cx="4760200" cy="3075480"/>
          </a:xfrm>
          <a:prstGeom prst="rect">
            <a:avLst/>
          </a:prstGeom>
        </p:spPr>
        <p:txBody>
          <a:bodyPr vert="horz" lIns="91440" tIns="45720" rIns="91440" bIns="45720" rtlCol="0" anchor="t">
            <a:normAutofit/>
          </a:bodyPr>
          <a:lstStyle/>
          <a:p>
            <a:pPr>
              <a:lnSpc>
                <a:spcPct val="90000"/>
              </a:lnSpc>
              <a:spcAft>
                <a:spcPts val="600"/>
              </a:spcAft>
            </a:pPr>
            <a:r>
              <a:rPr lang="en-US" sz="3600" i="1" dirty="0">
                <a:solidFill>
                  <a:schemeClr val="bg1"/>
                </a:solidFill>
              </a:rPr>
              <a:t>“The lions may roar and growl, yet the teeth of the great lions are broken.”</a:t>
            </a:r>
          </a:p>
          <a:p>
            <a:pPr>
              <a:lnSpc>
                <a:spcPct val="90000"/>
              </a:lnSpc>
              <a:spcAft>
                <a:spcPts val="600"/>
              </a:spcAft>
            </a:pPr>
            <a:r>
              <a:rPr lang="en-US" sz="3600" i="1" dirty="0">
                <a:solidFill>
                  <a:schemeClr val="bg1"/>
                </a:solidFill>
              </a:rPr>
              <a:t>			Job 4:10</a:t>
            </a:r>
          </a:p>
        </p:txBody>
      </p:sp>
    </p:spTree>
    <p:extLst>
      <p:ext uri="{BB962C8B-B14F-4D97-AF65-F5344CB8AC3E}">
        <p14:creationId xmlns:p14="http://schemas.microsoft.com/office/powerpoint/2010/main" val="40003505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ctrTitle"/>
          </p:nvPr>
        </p:nvSpPr>
        <p:spPr>
          <a:xfrm>
            <a:off x="6395404" y="685680"/>
            <a:ext cx="5796596" cy="5530393"/>
          </a:xfrm>
        </p:spPr>
        <p:txBody>
          <a:bodyPr>
            <a:noAutofit/>
          </a:bodyPr>
          <a:lstStyle/>
          <a:p>
            <a:r>
              <a:rPr lang="en-CA" sz="3400" b="0" i="1" u="none" strike="noStrike" baseline="0" dirty="0">
                <a:solidFill>
                  <a:schemeClr val="bg1"/>
                </a:solidFill>
              </a:rPr>
              <a:t>“For it is time for judgment to begin with the household of God; and if it begins with us first, what will be the outcome for those who do not obey the gospel of God?</a:t>
            </a:r>
            <a:br>
              <a:rPr lang="en-CA" sz="3400" b="0" i="1" u="none" strike="noStrike" baseline="0" dirty="0">
                <a:solidFill>
                  <a:schemeClr val="bg1"/>
                </a:solidFill>
              </a:rPr>
            </a:br>
            <a:r>
              <a:rPr lang="en-CA" sz="3400" b="0" i="1" u="none" strike="noStrike" baseline="0" dirty="0">
                <a:solidFill>
                  <a:schemeClr val="bg1"/>
                </a:solidFill>
              </a:rPr>
              <a:t>18. AND IF IT IS WITH DIFFICULTY THAT THE RIGHTEOUS IS SAVED, WHAT WILL BECOME OF THE GODLESS MAN AND THE SINNER?</a:t>
            </a:r>
            <a:br>
              <a:rPr lang="en-CA" sz="3400" b="0" i="1" u="none" strike="noStrike" baseline="0" dirty="0">
                <a:solidFill>
                  <a:schemeClr val="bg1"/>
                </a:solidFill>
              </a:rPr>
            </a:br>
            <a:r>
              <a:rPr lang="nn-NO" sz="3400" b="0" i="1" u="none" strike="noStrike" baseline="0" dirty="0">
                <a:solidFill>
                  <a:schemeClr val="bg1"/>
                </a:solidFill>
              </a:rPr>
              <a:t>I Peter 4:18-19 NASB 1995</a:t>
            </a:r>
            <a:br>
              <a:rPr lang="en-CA" sz="3200" dirty="0">
                <a:solidFill>
                  <a:schemeClr val="bg1"/>
                </a:solidFill>
              </a:rPr>
            </a:br>
            <a:endParaRPr lang="en-CA" sz="3200" dirty="0">
              <a:solidFill>
                <a:schemeClr val="bg1"/>
              </a:solidFill>
            </a:endParaRPr>
          </a:p>
        </p:txBody>
      </p:sp>
      <p:grpSp>
        <p:nvGrpSpPr>
          <p:cNvPr id="21" name="Group 20">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22" name="Rectangle 21">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9" name="Rectangle 28">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Oval 34">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a:extLst>
              <a:ext uri="{FF2B5EF4-FFF2-40B4-BE49-F238E27FC236}">
                <a16:creationId xmlns:a16="http://schemas.microsoft.com/office/drawing/2014/main" id="{7987C88F-EF65-325A-5369-499390950940}"/>
              </a:ext>
            </a:extLst>
          </p:cNvPr>
          <p:cNvPicPr>
            <a:picLocks noChangeAspect="1"/>
          </p:cNvPicPr>
          <p:nvPr/>
        </p:nvPicPr>
        <p:blipFill>
          <a:blip r:embed="rId2">
            <a:extLst>
              <a:ext uri="{28A0092B-C50C-407E-A947-70E740481C1C}">
                <a14:useLocalDpi xmlns:a14="http://schemas.microsoft.com/office/drawing/2010/main" val="0"/>
              </a:ext>
            </a:extLst>
          </a:blip>
          <a:srcRect t="11469" b="11469"/>
          <a:stretch/>
        </p:blipFill>
        <p:spPr>
          <a:xfrm>
            <a:off x="1700022" y="2176216"/>
            <a:ext cx="4172845" cy="2347225"/>
          </a:xfrm>
          <a:prstGeom prst="rect">
            <a:avLst/>
          </a:prstGeom>
          <a:ln w="28575">
            <a:noFill/>
          </a:ln>
        </p:spPr>
      </p:pic>
      <p:sp>
        <p:nvSpPr>
          <p:cNvPr id="37"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0E6BD4"/>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0E6BD4">
              <a:alpha val="3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41"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2" name="Freeform: Shape 41">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80851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A323-6953-081B-C9AD-E272AE3F1625}"/>
              </a:ext>
            </a:extLst>
          </p:cNvPr>
          <p:cNvSpPr>
            <a:spLocks noGrp="1"/>
          </p:cNvSpPr>
          <p:nvPr>
            <p:ph type="ctrTitle"/>
          </p:nvPr>
        </p:nvSpPr>
        <p:spPr>
          <a:xfrm>
            <a:off x="7464614" y="1783959"/>
            <a:ext cx="4087306" cy="2889114"/>
          </a:xfrm>
        </p:spPr>
        <p:txBody>
          <a:bodyPr anchor="b">
            <a:normAutofit fontScale="90000"/>
          </a:bodyPr>
          <a:lstStyle/>
          <a:p>
            <a:pPr algn="l"/>
            <a:r>
              <a:rPr lang="en-CA" sz="4800" b="0" i="1" u="none" strike="noStrike" baseline="0" dirty="0"/>
              <a:t>You may have to risk your life to gain the riches of God’s Word.</a:t>
            </a:r>
            <a:br>
              <a:rPr lang="en-CA" sz="3400" b="0" i="1" u="none" strike="noStrike" baseline="0" dirty="0"/>
            </a:br>
            <a:br>
              <a:rPr lang="en-CA" sz="3400" dirty="0"/>
            </a:br>
            <a:endParaRPr lang="en-CA" sz="3400" dirty="0"/>
          </a:p>
        </p:txBody>
      </p:sp>
      <p:sp>
        <p:nvSpPr>
          <p:cNvPr id="51" name="Freeform: Shape 5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987C88F-EF65-325A-5369-499390950940}"/>
              </a:ext>
            </a:extLst>
          </p:cNvPr>
          <p:cNvPicPr>
            <a:picLocks noChangeAspect="1"/>
          </p:cNvPicPr>
          <p:nvPr/>
        </p:nvPicPr>
        <p:blipFill rotWithShape="1">
          <a:blip r:embed="rId2">
            <a:extLst>
              <a:ext uri="{28A0092B-C50C-407E-A947-70E740481C1C}">
                <a14:useLocalDpi xmlns:a14="http://schemas.microsoft.com/office/drawing/2010/main" val="0"/>
              </a:ext>
            </a:extLst>
          </a:blip>
          <a:srcRect t="7645" r="1" b="2332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extBox 3">
            <a:extLst>
              <a:ext uri="{FF2B5EF4-FFF2-40B4-BE49-F238E27FC236}">
                <a16:creationId xmlns:a16="http://schemas.microsoft.com/office/drawing/2014/main" id="{E2734014-C6FC-FAFB-3E42-B7B32C5AF8A2}"/>
              </a:ext>
            </a:extLst>
          </p:cNvPr>
          <p:cNvSpPr txBox="1"/>
          <p:nvPr/>
        </p:nvSpPr>
        <p:spPr>
          <a:xfrm>
            <a:off x="5600700" y="2743200"/>
            <a:ext cx="914400" cy="914400"/>
          </a:xfrm>
          <a:prstGeom prst="rect">
            <a:avLst/>
          </a:prstGeom>
          <a:noFill/>
        </p:spPr>
        <p:txBody>
          <a:bodyPr wrap="square" rtlCol="0">
            <a:spAutoFit/>
          </a:bodyPr>
          <a:lstStyle/>
          <a:p>
            <a:endParaRPr lang="en-CA" dirty="0"/>
          </a:p>
        </p:txBody>
      </p:sp>
      <p:sp>
        <p:nvSpPr>
          <p:cNvPr id="7" name="TextBox 6">
            <a:extLst>
              <a:ext uri="{FF2B5EF4-FFF2-40B4-BE49-F238E27FC236}">
                <a16:creationId xmlns:a16="http://schemas.microsoft.com/office/drawing/2014/main" id="{5D7D796A-65B1-01C0-17DD-A1C03E6B4618}"/>
              </a:ext>
            </a:extLst>
          </p:cNvPr>
          <p:cNvSpPr txBox="1"/>
          <p:nvPr/>
        </p:nvSpPr>
        <p:spPr>
          <a:xfrm>
            <a:off x="6670815" y="4654600"/>
            <a:ext cx="4579075" cy="1446550"/>
          </a:xfrm>
          <a:prstGeom prst="rect">
            <a:avLst/>
          </a:prstGeom>
          <a:solidFill>
            <a:schemeClr val="accent2">
              <a:lumMod val="75000"/>
            </a:schemeClr>
          </a:solidFill>
        </p:spPr>
        <p:txBody>
          <a:bodyPr wrap="square" rtlCol="0">
            <a:spAutoFit/>
          </a:bodyPr>
          <a:lstStyle/>
          <a:p>
            <a:r>
              <a:rPr lang="en-CA" sz="4400" dirty="0"/>
              <a:t>Diving for precious pearls in Bahrain</a:t>
            </a:r>
          </a:p>
        </p:txBody>
      </p:sp>
    </p:spTree>
    <p:extLst>
      <p:ext uri="{BB962C8B-B14F-4D97-AF65-F5344CB8AC3E}">
        <p14:creationId xmlns:p14="http://schemas.microsoft.com/office/powerpoint/2010/main" val="30612503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1137034" y="609600"/>
            <a:ext cx="6112220" cy="1330839"/>
          </a:xfrm>
        </p:spPr>
        <p:txBody>
          <a:bodyPr>
            <a:normAutofit/>
          </a:bodyPr>
          <a:lstStyle/>
          <a:p>
            <a:r>
              <a:rPr lang="en-CA" b="1" dirty="0">
                <a:solidFill>
                  <a:schemeClr val="tx1">
                    <a:lumMod val="85000"/>
                    <a:lumOff val="15000"/>
                  </a:schemeClr>
                </a:solidFill>
                <a:effectLst>
                  <a:outerShdw blurRad="38100" dist="38100" dir="2700000" algn="tl">
                    <a:srgbClr val="000000">
                      <a:alpha val="43137"/>
                    </a:srgbClr>
                  </a:outerShdw>
                </a:effectLst>
              </a:rPr>
              <a:t>I. CHARGES AGAINST JOB (Job 4:1-6)</a:t>
            </a:r>
          </a:p>
        </p:txBody>
      </p:sp>
      <p:sp>
        <p:nvSpPr>
          <p:cNvPr id="8" name="Content Placeholder 7">
            <a:extLst>
              <a:ext uri="{FF2B5EF4-FFF2-40B4-BE49-F238E27FC236}">
                <a16:creationId xmlns:a16="http://schemas.microsoft.com/office/drawing/2014/main" id="{AE4FB930-A47D-B939-D243-0C2727B04438}"/>
              </a:ext>
            </a:extLst>
          </p:cNvPr>
          <p:cNvSpPr>
            <a:spLocks noGrp="1"/>
          </p:cNvSpPr>
          <p:nvPr>
            <p:ph idx="1"/>
          </p:nvPr>
        </p:nvSpPr>
        <p:spPr>
          <a:xfrm>
            <a:off x="1137033" y="2194101"/>
            <a:ext cx="5903847" cy="4054298"/>
          </a:xfrm>
        </p:spPr>
        <p:txBody>
          <a:bodyPr>
            <a:noAutofit/>
          </a:bodyPr>
          <a:lstStyle/>
          <a:p>
            <a:pPr marL="0" indent="0">
              <a:buNone/>
            </a:pPr>
            <a:r>
              <a:rPr lang="en-CA" sz="4000" b="0" i="0" u="none" strike="noStrike" baseline="0" dirty="0">
                <a:solidFill>
                  <a:schemeClr val="tx1">
                    <a:lumMod val="85000"/>
                    <a:lumOff val="15000"/>
                  </a:schemeClr>
                </a:solidFill>
              </a:rPr>
              <a:t>Yesterday (March 4/66 was in the infamous day that John Lennon said in an interview with the London Evening Standard in 1966 that </a:t>
            </a:r>
            <a:r>
              <a:rPr lang="en-CA" sz="4000" b="1" i="0" u="none" strike="noStrike" baseline="0" dirty="0">
                <a:solidFill>
                  <a:schemeClr val="tx1">
                    <a:lumMod val="85000"/>
                    <a:lumOff val="15000"/>
                  </a:schemeClr>
                </a:solidFill>
              </a:rPr>
              <a:t>“The Beatles”</a:t>
            </a:r>
            <a:r>
              <a:rPr lang="en-CA" sz="4000" b="0" i="0" u="none" strike="noStrike" baseline="0" dirty="0">
                <a:solidFill>
                  <a:schemeClr val="tx1">
                    <a:lumMod val="85000"/>
                    <a:lumOff val="15000"/>
                  </a:schemeClr>
                </a:solidFill>
              </a:rPr>
              <a:t> band was more popular then Jesus. </a:t>
            </a:r>
            <a:endParaRPr lang="en-CA" sz="4000" dirty="0">
              <a:solidFill>
                <a:schemeClr val="tx1">
                  <a:lumMod val="85000"/>
                  <a:lumOff val="15000"/>
                </a:schemeClr>
              </a:solidFill>
            </a:endParaRPr>
          </a:p>
        </p:txBody>
      </p:sp>
      <p:pic>
        <p:nvPicPr>
          <p:cNvPr id="5" name="Picture 4">
            <a:extLst>
              <a:ext uri="{FF2B5EF4-FFF2-40B4-BE49-F238E27FC236}">
                <a16:creationId xmlns:a16="http://schemas.microsoft.com/office/drawing/2014/main" id="{7987C88F-EF65-325A-5369-499390950940}"/>
              </a:ext>
            </a:extLst>
          </p:cNvPr>
          <p:cNvPicPr>
            <a:picLocks noChangeAspect="1"/>
          </p:cNvPicPr>
          <p:nvPr/>
        </p:nvPicPr>
        <p:blipFill rotWithShape="1">
          <a:blip r:embed="rId2">
            <a:extLst>
              <a:ext uri="{28A0092B-C50C-407E-A947-70E740481C1C}">
                <a14:useLocalDpi xmlns:a14="http://schemas.microsoft.com/office/drawing/2010/main" val="0"/>
              </a:ext>
            </a:extLst>
          </a:blip>
          <a:srcRect l="24608" r="7857" b="-1"/>
          <a:stretch/>
        </p:blipFill>
        <p:spPr>
          <a:xfrm>
            <a:off x="7801965" y="3429000"/>
            <a:ext cx="4390035"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pic>
        <p:nvPicPr>
          <p:cNvPr id="9" name="Picture 8">
            <a:extLst>
              <a:ext uri="{FF2B5EF4-FFF2-40B4-BE49-F238E27FC236}">
                <a16:creationId xmlns:a16="http://schemas.microsoft.com/office/drawing/2014/main" id="{5A8D1B64-4E40-DD91-190C-1AB7728D9008}"/>
              </a:ext>
            </a:extLst>
          </p:cNvPr>
          <p:cNvPicPr>
            <a:picLocks noChangeAspect="1"/>
          </p:cNvPicPr>
          <p:nvPr/>
        </p:nvPicPr>
        <p:blipFill rotWithShape="1">
          <a:blip r:embed="rId3"/>
          <a:srcRect t="13774" r="-3" b="17563"/>
          <a:stretch/>
        </p:blipFill>
        <p:spPr>
          <a:xfrm>
            <a:off x="7842932" y="-17"/>
            <a:ext cx="4349068"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p:spPr>
      </p:pic>
    </p:spTree>
    <p:extLst>
      <p:ext uri="{BB962C8B-B14F-4D97-AF65-F5344CB8AC3E}">
        <p14:creationId xmlns:p14="http://schemas.microsoft.com/office/powerpoint/2010/main" val="41273958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524741" y="620392"/>
            <a:ext cx="3808268" cy="5504688"/>
          </a:xfrm>
        </p:spPr>
        <p:txBody>
          <a:bodyPr>
            <a:normAutofit/>
          </a:bodyPr>
          <a:lstStyle/>
          <a:p>
            <a:r>
              <a:rPr lang="en-CA" sz="6000" b="1">
                <a:solidFill>
                  <a:schemeClr val="bg1"/>
                </a:solidFill>
                <a:effectLst>
                  <a:outerShdw blurRad="38100" dist="38100" dir="2700000" algn="tl">
                    <a:srgbClr val="000000">
                      <a:alpha val="43137"/>
                    </a:srgbClr>
                  </a:outerShdw>
                </a:effectLst>
              </a:rPr>
              <a:t>I. CHARGES AGAINST JOB (Job 4:1-6)</a:t>
            </a:r>
          </a:p>
        </p:txBody>
      </p:sp>
      <p:graphicFrame>
        <p:nvGraphicFramePr>
          <p:cNvPr id="44" name="Content Placeholder 7">
            <a:extLst>
              <a:ext uri="{FF2B5EF4-FFF2-40B4-BE49-F238E27FC236}">
                <a16:creationId xmlns:a16="http://schemas.microsoft.com/office/drawing/2014/main" id="{7CB6BD4C-37C3-B130-3DBD-8C68CADFBB4B}"/>
              </a:ext>
            </a:extLst>
          </p:cNvPr>
          <p:cNvGraphicFramePr>
            <a:graphicFrameLocks noGrp="1"/>
          </p:cNvGraphicFramePr>
          <p:nvPr>
            <p:ph idx="1"/>
            <p:extLst>
              <p:ext uri="{D42A27DB-BD31-4B8C-83A1-F6EECF244321}">
                <p14:modId xmlns:p14="http://schemas.microsoft.com/office/powerpoint/2010/main" val="61517167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571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79">
            <a:extLst>
              <a:ext uri="{FF2B5EF4-FFF2-40B4-BE49-F238E27FC236}">
                <a16:creationId xmlns:a16="http://schemas.microsoft.com/office/drawing/2014/main" id="{A57A8FF7-9666-4356-A84B-183FDAE82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r"/>
            <a:r>
              <a:rPr lang="en-US" sz="5400" b="1">
                <a:solidFill>
                  <a:schemeClr val="bg1"/>
                </a:solidFill>
                <a:effectLst>
                  <a:outerShdw blurRad="38100" dist="38100" dir="2700000" algn="tl">
                    <a:srgbClr val="000000">
                      <a:alpha val="43137"/>
                    </a:srgbClr>
                  </a:outerShdw>
                </a:effectLst>
              </a:rPr>
              <a:t>I. CHARGES AGAINST JOB (Job 4:1-6)</a:t>
            </a:r>
          </a:p>
        </p:txBody>
      </p:sp>
      <p:sp>
        <p:nvSpPr>
          <p:cNvPr id="8" name="Content Placeholder 7">
            <a:extLst>
              <a:ext uri="{FF2B5EF4-FFF2-40B4-BE49-F238E27FC236}">
                <a16:creationId xmlns:a16="http://schemas.microsoft.com/office/drawing/2014/main" id="{AE4FB930-A47D-B939-D243-0C2727B04438}"/>
              </a:ext>
            </a:extLst>
          </p:cNvPr>
          <p:cNvSpPr>
            <a:spLocks noGrp="1"/>
          </p:cNvSpPr>
          <p:nvPr>
            <p:ph idx="1"/>
          </p:nvPr>
        </p:nvSpPr>
        <p:spPr>
          <a:xfrm>
            <a:off x="651307" y="4460487"/>
            <a:ext cx="3377184" cy="1757433"/>
          </a:xfrm>
          <a:noFill/>
        </p:spPr>
        <p:txBody>
          <a:bodyPr vert="horz" lIns="91440" tIns="45720" rIns="91440" bIns="45720" rtlCol="0">
            <a:normAutofit/>
          </a:bodyPr>
          <a:lstStyle/>
          <a:p>
            <a:pPr marL="0" indent="0" algn="r">
              <a:buNone/>
            </a:pPr>
            <a:r>
              <a:rPr lang="en-US" b="0" i="0" u="none" strike="noStrike" baseline="0">
                <a:solidFill>
                  <a:schemeClr val="accent1">
                    <a:lumMod val="20000"/>
                    <a:lumOff val="80000"/>
                  </a:schemeClr>
                </a:solidFill>
              </a:rPr>
              <a:t>“He saved others  . . . but he can’t save himself.” (Matthew 27:42). </a:t>
            </a:r>
          </a:p>
        </p:txBody>
      </p:sp>
      <p:pic>
        <p:nvPicPr>
          <p:cNvPr id="9" name="Picture 8">
            <a:extLst>
              <a:ext uri="{FF2B5EF4-FFF2-40B4-BE49-F238E27FC236}">
                <a16:creationId xmlns:a16="http://schemas.microsoft.com/office/drawing/2014/main" id="{5A8D1B64-4E40-DD91-190C-1AB7728D9008}"/>
              </a:ext>
            </a:extLst>
          </p:cNvPr>
          <p:cNvPicPr>
            <a:picLocks noChangeAspect="1"/>
          </p:cNvPicPr>
          <p:nvPr/>
        </p:nvPicPr>
        <p:blipFill rotWithShape="1">
          <a:blip r:embed="rId2">
            <a:extLst>
              <a:ext uri="{28A0092B-C50C-407E-A947-70E740481C1C}">
                <a14:useLocalDpi xmlns:a14="http://schemas.microsoft.com/office/drawing/2010/main" val="0"/>
              </a:ext>
            </a:extLst>
          </a:blip>
          <a:srcRect l="8783" r="8783"/>
          <a:stretch/>
        </p:blipFill>
        <p:spPr>
          <a:xfrm>
            <a:off x="4654297" y="10"/>
            <a:ext cx="7537704" cy="6857990"/>
          </a:xfrm>
          <a:prstGeom prst="rect">
            <a:avLst/>
          </a:prstGeom>
        </p:spPr>
      </p:pic>
    </p:spTree>
    <p:extLst>
      <p:ext uri="{BB962C8B-B14F-4D97-AF65-F5344CB8AC3E}">
        <p14:creationId xmlns:p14="http://schemas.microsoft.com/office/powerpoint/2010/main" val="460212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A57A8FF7-9666-4356-A84B-183FDAE82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r"/>
            <a:r>
              <a:rPr lang="en-US" sz="5400" b="1">
                <a:solidFill>
                  <a:schemeClr val="bg1"/>
                </a:solidFill>
                <a:effectLst>
                  <a:outerShdw blurRad="38100" dist="38100" dir="2700000" algn="tl">
                    <a:srgbClr val="000000">
                      <a:alpha val="43137"/>
                    </a:srgbClr>
                  </a:outerShdw>
                </a:effectLst>
              </a:rPr>
              <a:t>I. CHARGES AGAINST JOB (Job 4:1-6)</a:t>
            </a:r>
          </a:p>
        </p:txBody>
      </p:sp>
      <p:pic>
        <p:nvPicPr>
          <p:cNvPr id="9" name="Picture 8">
            <a:extLst>
              <a:ext uri="{FF2B5EF4-FFF2-40B4-BE49-F238E27FC236}">
                <a16:creationId xmlns:a16="http://schemas.microsoft.com/office/drawing/2014/main" id="{5A8D1B64-4E40-DD91-190C-1AB7728D9008}"/>
              </a:ext>
            </a:extLst>
          </p:cNvPr>
          <p:cNvPicPr>
            <a:picLocks noChangeAspect="1"/>
          </p:cNvPicPr>
          <p:nvPr/>
        </p:nvPicPr>
        <p:blipFill rotWithShape="1">
          <a:blip r:embed="rId2">
            <a:extLst>
              <a:ext uri="{28A0092B-C50C-407E-A947-70E740481C1C}">
                <a14:useLocalDpi xmlns:a14="http://schemas.microsoft.com/office/drawing/2010/main" val="0"/>
              </a:ext>
            </a:extLst>
          </a:blip>
          <a:srcRect r="17567"/>
          <a:stretch/>
        </p:blipFill>
        <p:spPr>
          <a:xfrm>
            <a:off x="4654297" y="10"/>
            <a:ext cx="7537704" cy="6857990"/>
          </a:xfrm>
          <a:prstGeom prst="rect">
            <a:avLst/>
          </a:prstGeom>
        </p:spPr>
      </p:pic>
    </p:spTree>
    <p:extLst>
      <p:ext uri="{BB962C8B-B14F-4D97-AF65-F5344CB8AC3E}">
        <p14:creationId xmlns:p14="http://schemas.microsoft.com/office/powerpoint/2010/main" val="21487990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995C6C04-ED1E-48C5-BD46-37449D624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9482"/>
            <a:ext cx="12192001" cy="2618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A2A323-6953-081B-C9AD-E272AE3F1625}"/>
              </a:ext>
            </a:extLst>
          </p:cNvPr>
          <p:cNvSpPr>
            <a:spLocks noGrp="1"/>
          </p:cNvSpPr>
          <p:nvPr>
            <p:ph type="title"/>
          </p:nvPr>
        </p:nvSpPr>
        <p:spPr>
          <a:xfrm>
            <a:off x="650449" y="4559523"/>
            <a:ext cx="10901471" cy="1236440"/>
          </a:xfrm>
          <a:noFill/>
        </p:spPr>
        <p:txBody>
          <a:bodyPr vert="horz" lIns="91440" tIns="45720" rIns="91440" bIns="45720" rtlCol="0" anchor="b">
            <a:normAutofit/>
          </a:bodyPr>
          <a:lstStyle/>
          <a:p>
            <a:pPr algn="ctr"/>
            <a:r>
              <a:rPr lang="en-US" sz="5600" b="1">
                <a:solidFill>
                  <a:schemeClr val="bg1"/>
                </a:solidFill>
                <a:effectLst>
                  <a:outerShdw blurRad="38100" dist="38100" dir="2700000" algn="tl">
                    <a:srgbClr val="000000">
                      <a:alpha val="43137"/>
                    </a:srgbClr>
                  </a:outerShdw>
                </a:effectLst>
              </a:rPr>
              <a:t>I. CHARGES AGAINST JOB (Job 4:1-6)</a:t>
            </a:r>
          </a:p>
        </p:txBody>
      </p:sp>
      <p:pic>
        <p:nvPicPr>
          <p:cNvPr id="9" name="Picture 8">
            <a:extLst>
              <a:ext uri="{FF2B5EF4-FFF2-40B4-BE49-F238E27FC236}">
                <a16:creationId xmlns:a16="http://schemas.microsoft.com/office/drawing/2014/main" id="{5A8D1B64-4E40-DD91-190C-1AB7728D9008}"/>
              </a:ext>
            </a:extLst>
          </p:cNvPr>
          <p:cNvPicPr>
            <a:picLocks noChangeAspect="1"/>
          </p:cNvPicPr>
          <p:nvPr/>
        </p:nvPicPr>
        <p:blipFill rotWithShape="1">
          <a:blip r:embed="rId2">
            <a:extLst>
              <a:ext uri="{28A0092B-C50C-407E-A947-70E740481C1C}">
                <a14:useLocalDpi xmlns:a14="http://schemas.microsoft.com/office/drawing/2010/main" val="0"/>
              </a:ext>
            </a:extLst>
          </a:blip>
          <a:srcRect t="18580" b="29326"/>
          <a:stretch/>
        </p:blipFill>
        <p:spPr>
          <a:xfrm>
            <a:off x="20" y="1"/>
            <a:ext cx="12191979" cy="4239482"/>
          </a:xfrm>
          <a:prstGeom prst="rect">
            <a:avLst/>
          </a:prstGeom>
        </p:spPr>
      </p:pic>
    </p:spTree>
    <p:extLst>
      <p:ext uri="{BB962C8B-B14F-4D97-AF65-F5344CB8AC3E}">
        <p14:creationId xmlns:p14="http://schemas.microsoft.com/office/powerpoint/2010/main" val="2209849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894</Words>
  <Application>Microsoft Office PowerPoint</Application>
  <PresentationFormat>Widescreen</PresentationFormat>
  <Paragraphs>64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Elements of Truth </vt:lpstr>
      <vt:lpstr>PowerPoint Presentation</vt:lpstr>
      <vt:lpstr>“For it is time for judgment to begin with the household of God; and if it begins with us first, what will be the outcome for those who do not obey the gospel of God? 18. AND IF IT IS WITH DIFFICULTY THAT THE RIGHTEOUS IS SAVED, WHAT WILL BECOME OF THE GODLESS MAN AND THE SINNER? I Peter 4:18-19 NASB 1995 </vt:lpstr>
      <vt:lpstr>You may have to risk your life to gain the riches of God’s Word.  </vt:lpstr>
      <vt:lpstr>I. CHARGES AGAINST JOB (Job 4:1-6)</vt:lpstr>
      <vt:lpstr>I. CHARGES AGAINST JOB (Job 4:1-6)</vt:lpstr>
      <vt:lpstr>I. CHARGES AGAINST JOB (Job 4:1-6)</vt:lpstr>
      <vt:lpstr>I. CHARGES AGAINST JOB (Job 4:1-6)</vt:lpstr>
      <vt:lpstr>I. CHARGES AGAINST JOB (Job 4:1-6)</vt:lpstr>
      <vt:lpstr>II. COMPARISON TO THE UNRIGHTEOUS (Job 4:7-16)</vt:lpstr>
      <vt:lpstr>II. COMPARISON TO THE UNRIGHTEOUS (Job 4:7-16)</vt:lpstr>
      <vt:lpstr>II. COMPARISON TO THE UNRIGHTEOUS (Job 4:7-16)</vt:lpstr>
      <vt:lpstr>II. COMPARISON TO THE UNRIGHTEOUS (Job 4:7-16)</vt:lpstr>
      <vt:lpstr>II. COMPARISON TO THE UNRIGHTEOUS (Job 4:7-16)</vt:lpstr>
      <vt:lpstr>II. COMPARISON TO THE UNRIGHTEOUS (Job 4:7-16)</vt:lpstr>
      <vt:lpstr>II. COMPARISON TO THE UNRIGHTEOUS (Job 4:7-16)</vt:lpstr>
      <vt:lpstr>II. COMPARISON TO THE UNRIGHTEOUS (Job 4:7-16)</vt:lpstr>
      <vt:lpstr>II. COMPARISON TO THE UNRIGHTEOUS (Job 4:7-16)</vt:lpstr>
      <vt:lpstr>II. COMPARISON TO THE UNRIGHTEOUS (Job 4:7-16)</vt:lpstr>
      <vt:lpstr>II. COMPARISON TO THE UNRIGHTEOUS (Job 4:7-16)</vt:lpstr>
      <vt:lpstr>II. COMPARISON TO THE UNRIGHTEOUS (Job 4:7-16)</vt:lpstr>
      <vt:lpstr>II. COMPARISON TO THE UNRIGHTEOUS (Job 4:7-16)</vt:lpstr>
      <vt:lpstr>III. CRUSHING THE STRONGMAN (Job 4:17-21)</vt:lpstr>
      <vt:lpstr>III. CRUSHING THE STRONGMAN (Job 4:17-21)</vt:lpstr>
      <vt:lpstr>III. CRUSHING THE STRONGMAN (Job 4:17-21)</vt:lpstr>
      <vt:lpstr>III. CRUSHING THE STRONGMAN (Job 4:17-21)</vt:lpstr>
      <vt:lpstr>III. CRUSHING THE STRONGMAN (Job 4:17-21)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Truth</dc:title>
  <dc:creator>Fountaingate Christian</dc:creator>
  <cp:lastModifiedBy>Fountaingate Christian</cp:lastModifiedBy>
  <cp:revision>3</cp:revision>
  <dcterms:created xsi:type="dcterms:W3CDTF">2023-03-04T21:13:47Z</dcterms:created>
  <dcterms:modified xsi:type="dcterms:W3CDTF">2023-03-05T00:12:07Z</dcterms:modified>
</cp:coreProperties>
</file>