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2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ENGRAVED </a:t>
            </a:r>
            <a:r>
              <a:rPr lang="en-US" dirty="0" smtClean="0"/>
              <a:t>UPON</a:t>
            </a:r>
            <a:br>
              <a:rPr lang="en-US" dirty="0" smtClean="0"/>
            </a:br>
            <a:r>
              <a:rPr lang="en-US" dirty="0" smtClean="0"/>
              <a:t>HIS </a:t>
            </a:r>
            <a:r>
              <a:rPr lang="en-US" dirty="0"/>
              <a:t>HANDS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Text: Isaiah 49:16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xmlns="" val="35621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3795" y="901148"/>
            <a:ext cx="10353761" cy="1326321"/>
          </a:xfrm>
        </p:spPr>
        <p:txBody>
          <a:bodyPr>
            <a:normAutofit/>
          </a:bodyPr>
          <a:lstStyle/>
          <a:p>
            <a:r>
              <a:rPr lang="en-CA" sz="4000" dirty="0"/>
              <a:t>What Did the Outstretched Hands of Jesus Represent?</a:t>
            </a:r>
          </a:p>
        </p:txBody>
      </p:sp>
    </p:spTree>
    <p:extLst>
      <p:ext uri="{BB962C8B-B14F-4D97-AF65-F5344CB8AC3E}">
        <p14:creationId xmlns:p14="http://schemas.microsoft.com/office/powerpoint/2010/main" xmlns="" val="42944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I. A BRUISING</a:t>
            </a:r>
            <a:endParaRPr lang="en-CA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3600" i="1" dirty="0"/>
              <a:t>John 18:22;</a:t>
            </a:r>
          </a:p>
          <a:p>
            <a:r>
              <a:rPr lang="en-CA" sz="3600" i="1" dirty="0"/>
              <a:t>Matthew 26:67,68;</a:t>
            </a:r>
          </a:p>
          <a:p>
            <a:r>
              <a:rPr lang="en-CA" sz="3600" i="1" dirty="0"/>
              <a:t>Mark 14:65;</a:t>
            </a:r>
          </a:p>
          <a:p>
            <a:r>
              <a:rPr lang="en-CA" sz="3600" i="1" dirty="0"/>
              <a:t>Isaiah 53:5 KJV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sz="3600" i="1" dirty="0"/>
              <a:t>Isaiah 42:3,4</a:t>
            </a:r>
          </a:p>
          <a:p>
            <a:r>
              <a:rPr lang="fi-FI" sz="3600" i="1" dirty="0"/>
              <a:t>cf. Matthew 12:20;</a:t>
            </a:r>
          </a:p>
          <a:p>
            <a:r>
              <a:rPr lang="fi-FI" sz="3600" i="1" dirty="0"/>
              <a:t>Luke 4:18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9000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II. A BATTERING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Matthew 27:18; </a:t>
            </a:r>
            <a:endParaRPr lang="en-CA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Matthew 27:26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xmlns="" val="365683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III. A BROKENESS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3600" i="1" dirty="0"/>
              <a:t>Exodus 12:46;</a:t>
            </a:r>
          </a:p>
          <a:p>
            <a:r>
              <a:rPr lang="en-CA" sz="3600" i="1" dirty="0"/>
              <a:t>Numbers 9:11,12;</a:t>
            </a:r>
          </a:p>
          <a:p>
            <a:r>
              <a:rPr lang="en-CA" sz="3600" i="1" dirty="0"/>
              <a:t>Psalm 34:20;</a:t>
            </a:r>
          </a:p>
          <a:p>
            <a:r>
              <a:rPr lang="en-CA" sz="3600" i="1" dirty="0"/>
              <a:t>John 19:32,33,36;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sz="3600" i="1" dirty="0"/>
              <a:t>Isaiah 49:16;</a:t>
            </a:r>
          </a:p>
          <a:p>
            <a:r>
              <a:rPr lang="en-CA" sz="3600" i="1" dirty="0"/>
              <a:t>Luke 24:44;</a:t>
            </a:r>
          </a:p>
          <a:p>
            <a:r>
              <a:rPr lang="en-CA" sz="3600" i="1" dirty="0"/>
              <a:t>John 20:25,27</a:t>
            </a:r>
            <a:endParaRPr lang="en-CA" sz="3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66481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133</TotalTime>
  <Words>73</Words>
  <Application>Microsoft Office PowerPoint</Application>
  <PresentationFormat>Custom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Damask</vt:lpstr>
      <vt:lpstr>ENGRAVED UPON HIS HANDS</vt:lpstr>
      <vt:lpstr>What Did the Outstretched Hands of Jesus Represent?</vt:lpstr>
      <vt:lpstr>I. A BRUISING</vt:lpstr>
      <vt:lpstr>II. A BATTERING</vt:lpstr>
      <vt:lpstr>III. A BROKENESS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ENGRAVED UPON HIS HANDS</dc:title>
  <dc:creator>Brad Montsion</dc:creator>
  <cp:lastModifiedBy>user</cp:lastModifiedBy>
  <cp:revision>3</cp:revision>
  <dcterms:created xsi:type="dcterms:W3CDTF">2016-03-12T23:53:01Z</dcterms:created>
  <dcterms:modified xsi:type="dcterms:W3CDTF">2016-03-13T02:14:45Z</dcterms:modified>
</cp:coreProperties>
</file>