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8" d="100"/>
          <a:sy n="68" d="100"/>
        </p:scale>
        <p:origin x="8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276FF-BB23-7EAF-E18B-7D169B9822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95AB0B-4C9F-AF62-9EC8-9C181E18E0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FE7A9B-8F68-66A8-9AA5-CB685313AE08}"/>
              </a:ext>
            </a:extLst>
          </p:cNvPr>
          <p:cNvSpPr>
            <a:spLocks noGrp="1"/>
          </p:cNvSpPr>
          <p:nvPr>
            <p:ph type="dt" sz="half" idx="10"/>
          </p:nvPr>
        </p:nvSpPr>
        <p:spPr/>
        <p:txBody>
          <a:bodyPr/>
          <a:lstStyle/>
          <a:p>
            <a:fld id="{183D6881-6200-4D98-AA87-7D50A869342B}" type="datetimeFigureOut">
              <a:rPr lang="en-US" smtClean="0"/>
              <a:t>7/12/2023</a:t>
            </a:fld>
            <a:endParaRPr lang="en-US"/>
          </a:p>
        </p:txBody>
      </p:sp>
      <p:sp>
        <p:nvSpPr>
          <p:cNvPr id="5" name="Footer Placeholder 4">
            <a:extLst>
              <a:ext uri="{FF2B5EF4-FFF2-40B4-BE49-F238E27FC236}">
                <a16:creationId xmlns:a16="http://schemas.microsoft.com/office/drawing/2014/main" id="{350AB996-90BD-17C5-0631-ED68CB3D2A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18FA54-4BCC-D357-7351-85FDE5823501}"/>
              </a:ext>
            </a:extLst>
          </p:cNvPr>
          <p:cNvSpPr>
            <a:spLocks noGrp="1"/>
          </p:cNvSpPr>
          <p:nvPr>
            <p:ph type="sldNum" sz="quarter" idx="12"/>
          </p:nvPr>
        </p:nvSpPr>
        <p:spPr/>
        <p:txBody>
          <a:bodyPr/>
          <a:lstStyle/>
          <a:p>
            <a:fld id="{F6FD5110-801E-4384-A417-E6F29381CBE5}" type="slidenum">
              <a:rPr lang="en-US" smtClean="0"/>
              <a:t>‹#›</a:t>
            </a:fld>
            <a:endParaRPr lang="en-US"/>
          </a:p>
        </p:txBody>
      </p:sp>
    </p:spTree>
    <p:extLst>
      <p:ext uri="{BB962C8B-B14F-4D97-AF65-F5344CB8AC3E}">
        <p14:creationId xmlns:p14="http://schemas.microsoft.com/office/powerpoint/2010/main" val="12109600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68092-8AF7-8C01-4CB8-336F906D574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3A773C6-D418-3FFE-75A9-59AF076956E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50F7BB-D191-189F-9720-E26F0CB2821A}"/>
              </a:ext>
            </a:extLst>
          </p:cNvPr>
          <p:cNvSpPr>
            <a:spLocks noGrp="1"/>
          </p:cNvSpPr>
          <p:nvPr>
            <p:ph type="dt" sz="half" idx="10"/>
          </p:nvPr>
        </p:nvSpPr>
        <p:spPr/>
        <p:txBody>
          <a:bodyPr/>
          <a:lstStyle/>
          <a:p>
            <a:fld id="{183D6881-6200-4D98-AA87-7D50A869342B}" type="datetimeFigureOut">
              <a:rPr lang="en-US" smtClean="0"/>
              <a:t>7/12/2023</a:t>
            </a:fld>
            <a:endParaRPr lang="en-US"/>
          </a:p>
        </p:txBody>
      </p:sp>
      <p:sp>
        <p:nvSpPr>
          <p:cNvPr id="5" name="Footer Placeholder 4">
            <a:extLst>
              <a:ext uri="{FF2B5EF4-FFF2-40B4-BE49-F238E27FC236}">
                <a16:creationId xmlns:a16="http://schemas.microsoft.com/office/drawing/2014/main" id="{64D43602-F9CB-FA2B-19B9-BE30163067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4FA4E0-541C-702D-8803-73050394B6C3}"/>
              </a:ext>
            </a:extLst>
          </p:cNvPr>
          <p:cNvSpPr>
            <a:spLocks noGrp="1"/>
          </p:cNvSpPr>
          <p:nvPr>
            <p:ph type="sldNum" sz="quarter" idx="12"/>
          </p:nvPr>
        </p:nvSpPr>
        <p:spPr/>
        <p:txBody>
          <a:bodyPr/>
          <a:lstStyle/>
          <a:p>
            <a:fld id="{F6FD5110-801E-4384-A417-E6F29381CBE5}" type="slidenum">
              <a:rPr lang="en-US" smtClean="0"/>
              <a:t>‹#›</a:t>
            </a:fld>
            <a:endParaRPr lang="en-US"/>
          </a:p>
        </p:txBody>
      </p:sp>
    </p:spTree>
    <p:extLst>
      <p:ext uri="{BB962C8B-B14F-4D97-AF65-F5344CB8AC3E}">
        <p14:creationId xmlns:p14="http://schemas.microsoft.com/office/powerpoint/2010/main" val="7408100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B70061-05ED-B1D1-D51F-1297E06CBD8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71034A0-0A29-223B-FA95-4BC919ABD47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407747-7B37-0177-80B4-F5AA5BE51180}"/>
              </a:ext>
            </a:extLst>
          </p:cNvPr>
          <p:cNvSpPr>
            <a:spLocks noGrp="1"/>
          </p:cNvSpPr>
          <p:nvPr>
            <p:ph type="dt" sz="half" idx="10"/>
          </p:nvPr>
        </p:nvSpPr>
        <p:spPr/>
        <p:txBody>
          <a:bodyPr/>
          <a:lstStyle/>
          <a:p>
            <a:fld id="{183D6881-6200-4D98-AA87-7D50A869342B}" type="datetimeFigureOut">
              <a:rPr lang="en-US" smtClean="0"/>
              <a:t>7/12/2023</a:t>
            </a:fld>
            <a:endParaRPr lang="en-US"/>
          </a:p>
        </p:txBody>
      </p:sp>
      <p:sp>
        <p:nvSpPr>
          <p:cNvPr id="5" name="Footer Placeholder 4">
            <a:extLst>
              <a:ext uri="{FF2B5EF4-FFF2-40B4-BE49-F238E27FC236}">
                <a16:creationId xmlns:a16="http://schemas.microsoft.com/office/drawing/2014/main" id="{D3B6DFEE-CB65-4906-59C2-D8E2CA9847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6E98E1-278C-2AB4-DDC9-899B3A7CCFEA}"/>
              </a:ext>
            </a:extLst>
          </p:cNvPr>
          <p:cNvSpPr>
            <a:spLocks noGrp="1"/>
          </p:cNvSpPr>
          <p:nvPr>
            <p:ph type="sldNum" sz="quarter" idx="12"/>
          </p:nvPr>
        </p:nvSpPr>
        <p:spPr/>
        <p:txBody>
          <a:bodyPr/>
          <a:lstStyle/>
          <a:p>
            <a:fld id="{F6FD5110-801E-4384-A417-E6F29381CBE5}" type="slidenum">
              <a:rPr lang="en-US" smtClean="0"/>
              <a:t>‹#›</a:t>
            </a:fld>
            <a:endParaRPr lang="en-US"/>
          </a:p>
        </p:txBody>
      </p:sp>
    </p:spTree>
    <p:extLst>
      <p:ext uri="{BB962C8B-B14F-4D97-AF65-F5344CB8AC3E}">
        <p14:creationId xmlns:p14="http://schemas.microsoft.com/office/powerpoint/2010/main" val="38483138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C54E9-7E29-C839-2C11-7CE90806D0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77CCB9-8F63-ACBE-980A-A6D5BDBB27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1F51FC-DB5B-3047-1364-CAA597CC73E2}"/>
              </a:ext>
            </a:extLst>
          </p:cNvPr>
          <p:cNvSpPr>
            <a:spLocks noGrp="1"/>
          </p:cNvSpPr>
          <p:nvPr>
            <p:ph type="dt" sz="half" idx="10"/>
          </p:nvPr>
        </p:nvSpPr>
        <p:spPr/>
        <p:txBody>
          <a:bodyPr/>
          <a:lstStyle/>
          <a:p>
            <a:fld id="{183D6881-6200-4D98-AA87-7D50A869342B}" type="datetimeFigureOut">
              <a:rPr lang="en-US" smtClean="0"/>
              <a:t>7/12/2023</a:t>
            </a:fld>
            <a:endParaRPr lang="en-US"/>
          </a:p>
        </p:txBody>
      </p:sp>
      <p:sp>
        <p:nvSpPr>
          <p:cNvPr id="5" name="Footer Placeholder 4">
            <a:extLst>
              <a:ext uri="{FF2B5EF4-FFF2-40B4-BE49-F238E27FC236}">
                <a16:creationId xmlns:a16="http://schemas.microsoft.com/office/drawing/2014/main" id="{3EA870F1-9754-8E02-273A-A142627E6B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CF3033-6645-AE63-3C6F-EE1B74916153}"/>
              </a:ext>
            </a:extLst>
          </p:cNvPr>
          <p:cNvSpPr>
            <a:spLocks noGrp="1"/>
          </p:cNvSpPr>
          <p:nvPr>
            <p:ph type="sldNum" sz="quarter" idx="12"/>
          </p:nvPr>
        </p:nvSpPr>
        <p:spPr/>
        <p:txBody>
          <a:bodyPr/>
          <a:lstStyle/>
          <a:p>
            <a:fld id="{F6FD5110-801E-4384-A417-E6F29381CBE5}" type="slidenum">
              <a:rPr lang="en-US" smtClean="0"/>
              <a:t>‹#›</a:t>
            </a:fld>
            <a:endParaRPr lang="en-US"/>
          </a:p>
        </p:txBody>
      </p:sp>
    </p:spTree>
    <p:extLst>
      <p:ext uri="{BB962C8B-B14F-4D97-AF65-F5344CB8AC3E}">
        <p14:creationId xmlns:p14="http://schemas.microsoft.com/office/powerpoint/2010/main" val="3550046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1939F-D9C4-0FC2-D42F-9EE4473CC4E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93C989E-E7E4-007A-68B6-0124FD67E9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47F979-C27A-9458-560E-9EB6677AFF86}"/>
              </a:ext>
            </a:extLst>
          </p:cNvPr>
          <p:cNvSpPr>
            <a:spLocks noGrp="1"/>
          </p:cNvSpPr>
          <p:nvPr>
            <p:ph type="dt" sz="half" idx="10"/>
          </p:nvPr>
        </p:nvSpPr>
        <p:spPr/>
        <p:txBody>
          <a:bodyPr/>
          <a:lstStyle/>
          <a:p>
            <a:fld id="{183D6881-6200-4D98-AA87-7D50A869342B}" type="datetimeFigureOut">
              <a:rPr lang="en-US" smtClean="0"/>
              <a:t>7/12/2023</a:t>
            </a:fld>
            <a:endParaRPr lang="en-US"/>
          </a:p>
        </p:txBody>
      </p:sp>
      <p:sp>
        <p:nvSpPr>
          <p:cNvPr id="5" name="Footer Placeholder 4">
            <a:extLst>
              <a:ext uri="{FF2B5EF4-FFF2-40B4-BE49-F238E27FC236}">
                <a16:creationId xmlns:a16="http://schemas.microsoft.com/office/drawing/2014/main" id="{D8FDD095-F5FF-F3CF-1E90-76E1A50D33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9EFE47-FE4B-AF5F-3C90-0D1B79EE0EE3}"/>
              </a:ext>
            </a:extLst>
          </p:cNvPr>
          <p:cNvSpPr>
            <a:spLocks noGrp="1"/>
          </p:cNvSpPr>
          <p:nvPr>
            <p:ph type="sldNum" sz="quarter" idx="12"/>
          </p:nvPr>
        </p:nvSpPr>
        <p:spPr/>
        <p:txBody>
          <a:bodyPr/>
          <a:lstStyle/>
          <a:p>
            <a:fld id="{F6FD5110-801E-4384-A417-E6F29381CBE5}" type="slidenum">
              <a:rPr lang="en-US" smtClean="0"/>
              <a:t>‹#›</a:t>
            </a:fld>
            <a:endParaRPr lang="en-US"/>
          </a:p>
        </p:txBody>
      </p:sp>
    </p:spTree>
    <p:extLst>
      <p:ext uri="{BB962C8B-B14F-4D97-AF65-F5344CB8AC3E}">
        <p14:creationId xmlns:p14="http://schemas.microsoft.com/office/powerpoint/2010/main" val="4127306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AD9E0-C67C-E40B-9EF4-E39E8FA547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7C8058-C483-48D8-3285-E871C5A11A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537C05-2CF8-9DA6-0A28-75C3559220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270B4D-B8F0-9FEE-B1D2-09B171B3C06E}"/>
              </a:ext>
            </a:extLst>
          </p:cNvPr>
          <p:cNvSpPr>
            <a:spLocks noGrp="1"/>
          </p:cNvSpPr>
          <p:nvPr>
            <p:ph type="dt" sz="half" idx="10"/>
          </p:nvPr>
        </p:nvSpPr>
        <p:spPr/>
        <p:txBody>
          <a:bodyPr/>
          <a:lstStyle/>
          <a:p>
            <a:fld id="{183D6881-6200-4D98-AA87-7D50A869342B}" type="datetimeFigureOut">
              <a:rPr lang="en-US" smtClean="0"/>
              <a:t>7/12/2023</a:t>
            </a:fld>
            <a:endParaRPr lang="en-US"/>
          </a:p>
        </p:txBody>
      </p:sp>
      <p:sp>
        <p:nvSpPr>
          <p:cNvPr id="6" name="Footer Placeholder 5">
            <a:extLst>
              <a:ext uri="{FF2B5EF4-FFF2-40B4-BE49-F238E27FC236}">
                <a16:creationId xmlns:a16="http://schemas.microsoft.com/office/drawing/2014/main" id="{913B04BF-B2C7-4BBE-F2D3-888DD2A16D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74CE52-FEA9-F326-6990-9B6746F08F83}"/>
              </a:ext>
            </a:extLst>
          </p:cNvPr>
          <p:cNvSpPr>
            <a:spLocks noGrp="1"/>
          </p:cNvSpPr>
          <p:nvPr>
            <p:ph type="sldNum" sz="quarter" idx="12"/>
          </p:nvPr>
        </p:nvSpPr>
        <p:spPr/>
        <p:txBody>
          <a:bodyPr/>
          <a:lstStyle/>
          <a:p>
            <a:fld id="{F6FD5110-801E-4384-A417-E6F29381CBE5}" type="slidenum">
              <a:rPr lang="en-US" smtClean="0"/>
              <a:t>‹#›</a:t>
            </a:fld>
            <a:endParaRPr lang="en-US"/>
          </a:p>
        </p:txBody>
      </p:sp>
    </p:spTree>
    <p:extLst>
      <p:ext uri="{BB962C8B-B14F-4D97-AF65-F5344CB8AC3E}">
        <p14:creationId xmlns:p14="http://schemas.microsoft.com/office/powerpoint/2010/main" val="2743492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FD9CF-8E25-E4B2-47FF-2207B62A894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7C5F8F9-C53B-79DD-DEED-5891B4EAB3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A536C61-FACE-5B75-BDDA-DCC56473E6C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AF6AF79-E602-8D1F-51B0-0A35AA449C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ED4B163-4C46-32D7-B006-6E3312A9EA2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AC59AB-6C30-1B28-A720-2770CDD3D750}"/>
              </a:ext>
            </a:extLst>
          </p:cNvPr>
          <p:cNvSpPr>
            <a:spLocks noGrp="1"/>
          </p:cNvSpPr>
          <p:nvPr>
            <p:ph type="dt" sz="half" idx="10"/>
          </p:nvPr>
        </p:nvSpPr>
        <p:spPr/>
        <p:txBody>
          <a:bodyPr/>
          <a:lstStyle/>
          <a:p>
            <a:fld id="{183D6881-6200-4D98-AA87-7D50A869342B}" type="datetimeFigureOut">
              <a:rPr lang="en-US" smtClean="0"/>
              <a:t>7/12/2023</a:t>
            </a:fld>
            <a:endParaRPr lang="en-US"/>
          </a:p>
        </p:txBody>
      </p:sp>
      <p:sp>
        <p:nvSpPr>
          <p:cNvPr id="8" name="Footer Placeholder 7">
            <a:extLst>
              <a:ext uri="{FF2B5EF4-FFF2-40B4-BE49-F238E27FC236}">
                <a16:creationId xmlns:a16="http://schemas.microsoft.com/office/drawing/2014/main" id="{A02DEB21-4586-67A5-BE97-605ADC8838B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5B4DE00-D333-BF86-470F-DEEB21D083C8}"/>
              </a:ext>
            </a:extLst>
          </p:cNvPr>
          <p:cNvSpPr>
            <a:spLocks noGrp="1"/>
          </p:cNvSpPr>
          <p:nvPr>
            <p:ph type="sldNum" sz="quarter" idx="12"/>
          </p:nvPr>
        </p:nvSpPr>
        <p:spPr/>
        <p:txBody>
          <a:bodyPr/>
          <a:lstStyle/>
          <a:p>
            <a:fld id="{F6FD5110-801E-4384-A417-E6F29381CBE5}" type="slidenum">
              <a:rPr lang="en-US" smtClean="0"/>
              <a:t>‹#›</a:t>
            </a:fld>
            <a:endParaRPr lang="en-US"/>
          </a:p>
        </p:txBody>
      </p:sp>
    </p:spTree>
    <p:extLst>
      <p:ext uri="{BB962C8B-B14F-4D97-AF65-F5344CB8AC3E}">
        <p14:creationId xmlns:p14="http://schemas.microsoft.com/office/powerpoint/2010/main" val="4206950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15215-AABD-9B86-A5EF-036B6AB80F6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41D8F00-F216-A327-8862-2555CF89D1B2}"/>
              </a:ext>
            </a:extLst>
          </p:cNvPr>
          <p:cNvSpPr>
            <a:spLocks noGrp="1"/>
          </p:cNvSpPr>
          <p:nvPr>
            <p:ph type="dt" sz="half" idx="10"/>
          </p:nvPr>
        </p:nvSpPr>
        <p:spPr/>
        <p:txBody>
          <a:bodyPr/>
          <a:lstStyle/>
          <a:p>
            <a:fld id="{183D6881-6200-4D98-AA87-7D50A869342B}" type="datetimeFigureOut">
              <a:rPr lang="en-US" smtClean="0"/>
              <a:t>7/12/2023</a:t>
            </a:fld>
            <a:endParaRPr lang="en-US"/>
          </a:p>
        </p:txBody>
      </p:sp>
      <p:sp>
        <p:nvSpPr>
          <p:cNvPr id="4" name="Footer Placeholder 3">
            <a:extLst>
              <a:ext uri="{FF2B5EF4-FFF2-40B4-BE49-F238E27FC236}">
                <a16:creationId xmlns:a16="http://schemas.microsoft.com/office/drawing/2014/main" id="{C103511B-4029-FCDD-FC63-7A894C4E084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098BFA4-0E52-1805-CD3D-A3CEB5891376}"/>
              </a:ext>
            </a:extLst>
          </p:cNvPr>
          <p:cNvSpPr>
            <a:spLocks noGrp="1"/>
          </p:cNvSpPr>
          <p:nvPr>
            <p:ph type="sldNum" sz="quarter" idx="12"/>
          </p:nvPr>
        </p:nvSpPr>
        <p:spPr/>
        <p:txBody>
          <a:bodyPr/>
          <a:lstStyle/>
          <a:p>
            <a:fld id="{F6FD5110-801E-4384-A417-E6F29381CBE5}" type="slidenum">
              <a:rPr lang="en-US" smtClean="0"/>
              <a:t>‹#›</a:t>
            </a:fld>
            <a:endParaRPr lang="en-US"/>
          </a:p>
        </p:txBody>
      </p:sp>
    </p:spTree>
    <p:extLst>
      <p:ext uri="{BB962C8B-B14F-4D97-AF65-F5344CB8AC3E}">
        <p14:creationId xmlns:p14="http://schemas.microsoft.com/office/powerpoint/2010/main" val="749641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5EBCF8-6890-140F-000B-DCDB25EA96BE}"/>
              </a:ext>
            </a:extLst>
          </p:cNvPr>
          <p:cNvSpPr>
            <a:spLocks noGrp="1"/>
          </p:cNvSpPr>
          <p:nvPr>
            <p:ph type="dt" sz="half" idx="10"/>
          </p:nvPr>
        </p:nvSpPr>
        <p:spPr/>
        <p:txBody>
          <a:bodyPr/>
          <a:lstStyle/>
          <a:p>
            <a:fld id="{183D6881-6200-4D98-AA87-7D50A869342B}" type="datetimeFigureOut">
              <a:rPr lang="en-US" smtClean="0"/>
              <a:t>7/12/2023</a:t>
            </a:fld>
            <a:endParaRPr lang="en-US"/>
          </a:p>
        </p:txBody>
      </p:sp>
      <p:sp>
        <p:nvSpPr>
          <p:cNvPr id="3" name="Footer Placeholder 2">
            <a:extLst>
              <a:ext uri="{FF2B5EF4-FFF2-40B4-BE49-F238E27FC236}">
                <a16:creationId xmlns:a16="http://schemas.microsoft.com/office/drawing/2014/main" id="{CA59F241-FBE5-79DF-AE37-DC1A8F8D43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52DB263-07F2-0CEC-81DC-31ADFFF160BA}"/>
              </a:ext>
            </a:extLst>
          </p:cNvPr>
          <p:cNvSpPr>
            <a:spLocks noGrp="1"/>
          </p:cNvSpPr>
          <p:nvPr>
            <p:ph type="sldNum" sz="quarter" idx="12"/>
          </p:nvPr>
        </p:nvSpPr>
        <p:spPr/>
        <p:txBody>
          <a:bodyPr/>
          <a:lstStyle/>
          <a:p>
            <a:fld id="{F6FD5110-801E-4384-A417-E6F29381CBE5}" type="slidenum">
              <a:rPr lang="en-US" smtClean="0"/>
              <a:t>‹#›</a:t>
            </a:fld>
            <a:endParaRPr lang="en-US"/>
          </a:p>
        </p:txBody>
      </p:sp>
    </p:spTree>
    <p:extLst>
      <p:ext uri="{BB962C8B-B14F-4D97-AF65-F5344CB8AC3E}">
        <p14:creationId xmlns:p14="http://schemas.microsoft.com/office/powerpoint/2010/main" val="1699416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21854-D524-1E0E-7333-A9ECAB809E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DA50FE2-9FA9-D934-EC09-5450606CCA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924017D-2EC5-E77C-838A-1EF01B687B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7EDB05-A404-E699-FE4A-8EE285D93D68}"/>
              </a:ext>
            </a:extLst>
          </p:cNvPr>
          <p:cNvSpPr>
            <a:spLocks noGrp="1"/>
          </p:cNvSpPr>
          <p:nvPr>
            <p:ph type="dt" sz="half" idx="10"/>
          </p:nvPr>
        </p:nvSpPr>
        <p:spPr/>
        <p:txBody>
          <a:bodyPr/>
          <a:lstStyle/>
          <a:p>
            <a:fld id="{183D6881-6200-4D98-AA87-7D50A869342B}" type="datetimeFigureOut">
              <a:rPr lang="en-US" smtClean="0"/>
              <a:t>7/12/2023</a:t>
            </a:fld>
            <a:endParaRPr lang="en-US"/>
          </a:p>
        </p:txBody>
      </p:sp>
      <p:sp>
        <p:nvSpPr>
          <p:cNvPr id="6" name="Footer Placeholder 5">
            <a:extLst>
              <a:ext uri="{FF2B5EF4-FFF2-40B4-BE49-F238E27FC236}">
                <a16:creationId xmlns:a16="http://schemas.microsoft.com/office/drawing/2014/main" id="{70AA50BE-75E8-2035-0893-0EE9BB3834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9B282F-C8B3-B348-F5BA-1E2A880FEE32}"/>
              </a:ext>
            </a:extLst>
          </p:cNvPr>
          <p:cNvSpPr>
            <a:spLocks noGrp="1"/>
          </p:cNvSpPr>
          <p:nvPr>
            <p:ph type="sldNum" sz="quarter" idx="12"/>
          </p:nvPr>
        </p:nvSpPr>
        <p:spPr/>
        <p:txBody>
          <a:bodyPr/>
          <a:lstStyle/>
          <a:p>
            <a:fld id="{F6FD5110-801E-4384-A417-E6F29381CBE5}" type="slidenum">
              <a:rPr lang="en-US" smtClean="0"/>
              <a:t>‹#›</a:t>
            </a:fld>
            <a:endParaRPr lang="en-US"/>
          </a:p>
        </p:txBody>
      </p:sp>
    </p:spTree>
    <p:extLst>
      <p:ext uri="{BB962C8B-B14F-4D97-AF65-F5344CB8AC3E}">
        <p14:creationId xmlns:p14="http://schemas.microsoft.com/office/powerpoint/2010/main" val="32068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B3777-CE93-8981-4A07-E4930232E7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B64162C-0320-3E83-2866-C4718819AB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ACA8108-73F4-E360-A6B7-90535F24D3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6EB449-E35B-BF95-69C2-0A61324B271D}"/>
              </a:ext>
            </a:extLst>
          </p:cNvPr>
          <p:cNvSpPr>
            <a:spLocks noGrp="1"/>
          </p:cNvSpPr>
          <p:nvPr>
            <p:ph type="dt" sz="half" idx="10"/>
          </p:nvPr>
        </p:nvSpPr>
        <p:spPr/>
        <p:txBody>
          <a:bodyPr/>
          <a:lstStyle/>
          <a:p>
            <a:fld id="{183D6881-6200-4D98-AA87-7D50A869342B}" type="datetimeFigureOut">
              <a:rPr lang="en-US" smtClean="0"/>
              <a:t>7/12/2023</a:t>
            </a:fld>
            <a:endParaRPr lang="en-US"/>
          </a:p>
        </p:txBody>
      </p:sp>
      <p:sp>
        <p:nvSpPr>
          <p:cNvPr id="6" name="Footer Placeholder 5">
            <a:extLst>
              <a:ext uri="{FF2B5EF4-FFF2-40B4-BE49-F238E27FC236}">
                <a16:creationId xmlns:a16="http://schemas.microsoft.com/office/drawing/2014/main" id="{94646EE3-2D9A-D3E9-C7B7-C8A8B96999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B2A8CA-F7E9-3DF6-30A3-554B33F67055}"/>
              </a:ext>
            </a:extLst>
          </p:cNvPr>
          <p:cNvSpPr>
            <a:spLocks noGrp="1"/>
          </p:cNvSpPr>
          <p:nvPr>
            <p:ph type="sldNum" sz="quarter" idx="12"/>
          </p:nvPr>
        </p:nvSpPr>
        <p:spPr/>
        <p:txBody>
          <a:bodyPr/>
          <a:lstStyle/>
          <a:p>
            <a:fld id="{F6FD5110-801E-4384-A417-E6F29381CBE5}" type="slidenum">
              <a:rPr lang="en-US" smtClean="0"/>
              <a:t>‹#›</a:t>
            </a:fld>
            <a:endParaRPr lang="en-US"/>
          </a:p>
        </p:txBody>
      </p:sp>
    </p:spTree>
    <p:extLst>
      <p:ext uri="{BB962C8B-B14F-4D97-AF65-F5344CB8AC3E}">
        <p14:creationId xmlns:p14="http://schemas.microsoft.com/office/powerpoint/2010/main" val="31704294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BCC1C3-57B7-79F4-3558-A3F4D49E9B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CCE225E-ADE1-5053-48E6-D2EA67BE70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5A8C5F-B517-7598-1960-B99D746926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3D6881-6200-4D98-AA87-7D50A869342B}" type="datetimeFigureOut">
              <a:rPr lang="en-US" smtClean="0"/>
              <a:t>7/12/2023</a:t>
            </a:fld>
            <a:endParaRPr lang="en-US"/>
          </a:p>
        </p:txBody>
      </p:sp>
      <p:sp>
        <p:nvSpPr>
          <p:cNvPr id="5" name="Footer Placeholder 4">
            <a:extLst>
              <a:ext uri="{FF2B5EF4-FFF2-40B4-BE49-F238E27FC236}">
                <a16:creationId xmlns:a16="http://schemas.microsoft.com/office/drawing/2014/main" id="{B6FEF902-F0C5-CA10-AEF7-98A51A15AA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502D0D9-E8D0-E6D7-E05D-DF65EA09C2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FD5110-801E-4384-A417-E6F29381CBE5}" type="slidenum">
              <a:rPr lang="en-US" smtClean="0"/>
              <a:t>‹#›</a:t>
            </a:fld>
            <a:endParaRPr lang="en-US"/>
          </a:p>
        </p:txBody>
      </p:sp>
    </p:spTree>
    <p:extLst>
      <p:ext uri="{BB962C8B-B14F-4D97-AF65-F5344CB8AC3E}">
        <p14:creationId xmlns:p14="http://schemas.microsoft.com/office/powerpoint/2010/main" val="42432434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D4677D2-D5AC-4CF9-9EED-2B89D0A1C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6D54F7E-825A-4BBA-815F-35CCA8B97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12192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Heart shape cloud on a blue sky">
            <a:extLst>
              <a:ext uri="{FF2B5EF4-FFF2-40B4-BE49-F238E27FC236}">
                <a16:creationId xmlns:a16="http://schemas.microsoft.com/office/drawing/2014/main" id="{04587D5A-8C0A-0FE1-75C3-32EDDA375EED}"/>
              </a:ext>
            </a:extLst>
          </p:cNvPr>
          <p:cNvPicPr>
            <a:picLocks noChangeAspect="1"/>
          </p:cNvPicPr>
          <p:nvPr/>
        </p:nvPicPr>
        <p:blipFill rotWithShape="1">
          <a:blip r:embed="rId2">
            <a:extLst>
              <a:ext uri="{28A0092B-C50C-407E-A947-70E740481C1C}">
                <a14:useLocalDpi xmlns:a14="http://schemas.microsoft.com/office/drawing/2010/main" val="0"/>
              </a:ext>
            </a:extLst>
          </a:blip>
          <a:srcRect t="15730"/>
          <a:stretch/>
        </p:blipFill>
        <p:spPr>
          <a:xfrm>
            <a:off x="1" y="1"/>
            <a:ext cx="12191999" cy="6858000"/>
          </a:xfrm>
          <a:custGeom>
            <a:avLst/>
            <a:gdLst/>
            <a:ahLst/>
            <a:cxnLst/>
            <a:rect l="l" t="t" r="r" b="b"/>
            <a:pathLst>
              <a:path w="12191999" h="6842601">
                <a:moveTo>
                  <a:pt x="0" y="0"/>
                </a:moveTo>
                <a:lnTo>
                  <a:pt x="12191999" y="0"/>
                </a:lnTo>
                <a:lnTo>
                  <a:pt x="12191999" y="6842601"/>
                </a:lnTo>
                <a:lnTo>
                  <a:pt x="10316981" y="6842601"/>
                </a:lnTo>
                <a:cubicBezTo>
                  <a:pt x="10312796" y="6835189"/>
                  <a:pt x="10163183" y="6730124"/>
                  <a:pt x="10158998" y="6722712"/>
                </a:cubicBezTo>
                <a:cubicBezTo>
                  <a:pt x="10120278" y="6678190"/>
                  <a:pt x="10156462" y="6716223"/>
                  <a:pt x="10090349" y="6671420"/>
                </a:cubicBezTo>
                <a:cubicBezTo>
                  <a:pt x="10043032" y="6655694"/>
                  <a:pt x="9995855" y="6551879"/>
                  <a:pt x="9955425" y="6498018"/>
                </a:cubicBezTo>
                <a:cubicBezTo>
                  <a:pt x="9939618" y="6480021"/>
                  <a:pt x="9915110" y="6461677"/>
                  <a:pt x="9891265" y="6454528"/>
                </a:cubicBezTo>
                <a:cubicBezTo>
                  <a:pt x="9868239" y="6464957"/>
                  <a:pt x="9865423" y="6431640"/>
                  <a:pt x="9848227" y="6426063"/>
                </a:cubicBezTo>
                <a:cubicBezTo>
                  <a:pt x="9838059" y="6433162"/>
                  <a:pt x="9815047" y="6410348"/>
                  <a:pt x="9812354" y="6399604"/>
                </a:cubicBezTo>
                <a:cubicBezTo>
                  <a:pt x="9825285" y="6377997"/>
                  <a:pt x="9725923" y="6372757"/>
                  <a:pt x="9725915" y="6356381"/>
                </a:cubicBezTo>
                <a:cubicBezTo>
                  <a:pt x="9696279" y="6348066"/>
                  <a:pt x="9591199" y="6354143"/>
                  <a:pt x="9575033" y="6325258"/>
                </a:cubicBezTo>
                <a:cubicBezTo>
                  <a:pt x="9516434" y="6303128"/>
                  <a:pt x="9441613" y="6276805"/>
                  <a:pt x="9415626" y="6271777"/>
                </a:cubicBezTo>
                <a:cubicBezTo>
                  <a:pt x="9378293" y="6313495"/>
                  <a:pt x="9281935" y="6171365"/>
                  <a:pt x="9171493" y="6150430"/>
                </a:cubicBezTo>
                <a:cubicBezTo>
                  <a:pt x="9155426" y="6152396"/>
                  <a:pt x="9147439" y="6151015"/>
                  <a:pt x="9146018" y="6139864"/>
                </a:cubicBezTo>
                <a:cubicBezTo>
                  <a:pt x="9112029" y="6132441"/>
                  <a:pt x="9087339" y="6101138"/>
                  <a:pt x="9059635" y="6109957"/>
                </a:cubicBezTo>
                <a:cubicBezTo>
                  <a:pt x="9024424" y="6092144"/>
                  <a:pt x="9043048" y="6078417"/>
                  <a:pt x="9010911" y="6064789"/>
                </a:cubicBezTo>
                <a:lnTo>
                  <a:pt x="8866811" y="6028191"/>
                </a:lnTo>
                <a:cubicBezTo>
                  <a:pt x="8846465" y="6021172"/>
                  <a:pt x="8825221" y="6000527"/>
                  <a:pt x="8804584" y="5994237"/>
                </a:cubicBezTo>
                <a:lnTo>
                  <a:pt x="8783071" y="5990448"/>
                </a:lnTo>
                <a:lnTo>
                  <a:pt x="8770456" y="5978060"/>
                </a:lnTo>
                <a:cubicBezTo>
                  <a:pt x="8764772" y="5975259"/>
                  <a:pt x="8757695" y="5974720"/>
                  <a:pt x="8748297" y="5978070"/>
                </a:cubicBezTo>
                <a:cubicBezTo>
                  <a:pt x="8730344" y="5973495"/>
                  <a:pt x="8679808" y="5955894"/>
                  <a:pt x="8662742" y="5950603"/>
                </a:cubicBezTo>
                <a:lnTo>
                  <a:pt x="8645902" y="5946326"/>
                </a:lnTo>
                <a:lnTo>
                  <a:pt x="8638176" y="5938358"/>
                </a:lnTo>
                <a:cubicBezTo>
                  <a:pt x="8625897" y="5932642"/>
                  <a:pt x="8594811" y="5922073"/>
                  <a:pt x="8572224" y="5912032"/>
                </a:cubicBezTo>
                <a:cubicBezTo>
                  <a:pt x="8553809" y="5897782"/>
                  <a:pt x="8529845" y="5886100"/>
                  <a:pt x="8502655" y="5878114"/>
                </a:cubicBezTo>
                <a:cubicBezTo>
                  <a:pt x="8496990" y="5883034"/>
                  <a:pt x="8489611" y="5872566"/>
                  <a:pt x="8485159" y="5869819"/>
                </a:cubicBezTo>
                <a:cubicBezTo>
                  <a:pt x="8483457" y="5873482"/>
                  <a:pt x="8471232" y="5872664"/>
                  <a:pt x="8468539" y="5868711"/>
                </a:cubicBezTo>
                <a:cubicBezTo>
                  <a:pt x="8389167" y="5836352"/>
                  <a:pt x="8421742" y="5881497"/>
                  <a:pt x="8379810" y="5849376"/>
                </a:cubicBezTo>
                <a:cubicBezTo>
                  <a:pt x="8371729" y="5846373"/>
                  <a:pt x="8364483" y="5846766"/>
                  <a:pt x="8357758" y="5848601"/>
                </a:cubicBezTo>
                <a:lnTo>
                  <a:pt x="8315264" y="5836192"/>
                </a:lnTo>
                <a:cubicBezTo>
                  <a:pt x="8299077" y="5829531"/>
                  <a:pt x="8281671" y="5824011"/>
                  <a:pt x="8263455" y="5819793"/>
                </a:cubicBezTo>
                <a:cubicBezTo>
                  <a:pt x="8257386" y="5826849"/>
                  <a:pt x="8245582" y="5813448"/>
                  <a:pt x="8239287" y="5810141"/>
                </a:cubicBezTo>
                <a:cubicBezTo>
                  <a:pt x="8237965" y="5815186"/>
                  <a:pt x="8222226" y="5815108"/>
                  <a:pt x="8217888" y="5810039"/>
                </a:cubicBezTo>
                <a:cubicBezTo>
                  <a:pt x="8109447" y="5773303"/>
                  <a:pt x="8161302" y="5831037"/>
                  <a:pt x="8100547" y="5791517"/>
                </a:cubicBezTo>
                <a:cubicBezTo>
                  <a:pt x="8089574" y="5788167"/>
                  <a:pt x="8080448" y="5789295"/>
                  <a:pt x="8072316" y="5792309"/>
                </a:cubicBezTo>
                <a:lnTo>
                  <a:pt x="8056967" y="5800648"/>
                </a:lnTo>
                <a:lnTo>
                  <a:pt x="8047885" y="5795270"/>
                </a:lnTo>
                <a:cubicBezTo>
                  <a:pt x="8010204" y="5788738"/>
                  <a:pt x="7996426" y="5797608"/>
                  <a:pt x="7977128" y="5783189"/>
                </a:cubicBezTo>
                <a:cubicBezTo>
                  <a:pt x="7943466" y="5775577"/>
                  <a:pt x="7904823" y="5770953"/>
                  <a:pt x="7874392" y="5763715"/>
                </a:cubicBezTo>
                <a:cubicBezTo>
                  <a:pt x="7860337" y="5743777"/>
                  <a:pt x="7817541" y="5748989"/>
                  <a:pt x="7794543" y="5739759"/>
                </a:cubicBezTo>
                <a:cubicBezTo>
                  <a:pt x="7784688" y="5731467"/>
                  <a:pt x="7776709" y="5729004"/>
                  <a:pt x="7763762" y="5734031"/>
                </a:cubicBezTo>
                <a:cubicBezTo>
                  <a:pt x="7718781" y="5694154"/>
                  <a:pt x="7732231" y="5727368"/>
                  <a:pt x="7685889" y="5707234"/>
                </a:cubicBezTo>
                <a:cubicBezTo>
                  <a:pt x="7646521" y="5687607"/>
                  <a:pt x="7600389" y="5671470"/>
                  <a:pt x="7566744" y="5634586"/>
                </a:cubicBezTo>
                <a:cubicBezTo>
                  <a:pt x="7561306" y="5624813"/>
                  <a:pt x="7543589" y="5618525"/>
                  <a:pt x="7527170" y="5620542"/>
                </a:cubicBezTo>
                <a:cubicBezTo>
                  <a:pt x="7524343" y="5620889"/>
                  <a:pt x="7521664" y="5621475"/>
                  <a:pt x="7519214" y="5622280"/>
                </a:cubicBezTo>
                <a:cubicBezTo>
                  <a:pt x="7500062" y="5596964"/>
                  <a:pt x="7480476" y="5604337"/>
                  <a:pt x="7473157" y="5588143"/>
                </a:cubicBezTo>
                <a:cubicBezTo>
                  <a:pt x="7433415" y="5574859"/>
                  <a:pt x="7395118" y="5582388"/>
                  <a:pt x="7388000" y="5568063"/>
                </a:cubicBezTo>
                <a:cubicBezTo>
                  <a:pt x="7366403" y="5564920"/>
                  <a:pt x="7332262" y="5573848"/>
                  <a:pt x="7320876" y="5557698"/>
                </a:cubicBezTo>
                <a:cubicBezTo>
                  <a:pt x="7314891" y="5568111"/>
                  <a:pt x="7299319" y="5544964"/>
                  <a:pt x="7284480" y="5549820"/>
                </a:cubicBezTo>
                <a:cubicBezTo>
                  <a:pt x="7273570" y="5554430"/>
                  <a:pt x="7266301" y="5548483"/>
                  <a:pt x="7256619" y="5546379"/>
                </a:cubicBezTo>
                <a:cubicBezTo>
                  <a:pt x="7242503" y="5549088"/>
                  <a:pt x="7202543" y="5533379"/>
                  <a:pt x="7193112" y="5525289"/>
                </a:cubicBezTo>
                <a:cubicBezTo>
                  <a:pt x="7172259" y="5499151"/>
                  <a:pt x="7108617" y="5505485"/>
                  <a:pt x="7090943" y="5485177"/>
                </a:cubicBezTo>
                <a:cubicBezTo>
                  <a:pt x="7083637" y="5481419"/>
                  <a:pt x="7076140" y="5479148"/>
                  <a:pt x="7068566" y="5477809"/>
                </a:cubicBezTo>
                <a:lnTo>
                  <a:pt x="7023035" y="5476595"/>
                </a:lnTo>
                <a:lnTo>
                  <a:pt x="7001197" y="5476163"/>
                </a:lnTo>
                <a:cubicBezTo>
                  <a:pt x="7016126" y="5454256"/>
                  <a:pt x="6943549" y="5466815"/>
                  <a:pt x="6967472" y="5451057"/>
                </a:cubicBezTo>
                <a:cubicBezTo>
                  <a:pt x="6931240" y="5443544"/>
                  <a:pt x="6920843" y="5429649"/>
                  <a:pt x="6883334" y="5418880"/>
                </a:cubicBezTo>
                <a:lnTo>
                  <a:pt x="6742417" y="5386446"/>
                </a:lnTo>
                <a:cubicBezTo>
                  <a:pt x="6690532" y="5366095"/>
                  <a:pt x="6665174" y="5364632"/>
                  <a:pt x="6618315" y="5353085"/>
                </a:cubicBezTo>
                <a:cubicBezTo>
                  <a:pt x="6581698" y="5304210"/>
                  <a:pt x="6547395" y="5315779"/>
                  <a:pt x="6521050" y="5283194"/>
                </a:cubicBezTo>
                <a:cubicBezTo>
                  <a:pt x="6469114" y="5268862"/>
                  <a:pt x="6472597" y="5253957"/>
                  <a:pt x="6414460" y="5253832"/>
                </a:cubicBezTo>
                <a:lnTo>
                  <a:pt x="6362535" y="5220502"/>
                </a:lnTo>
                <a:cubicBezTo>
                  <a:pt x="6350866" y="5213881"/>
                  <a:pt x="6347641" y="5215777"/>
                  <a:pt x="6344443" y="5214103"/>
                </a:cubicBezTo>
                <a:lnTo>
                  <a:pt x="6343344" y="5210454"/>
                </a:lnTo>
                <a:lnTo>
                  <a:pt x="6333344" y="5205307"/>
                </a:lnTo>
                <a:lnTo>
                  <a:pt x="6315602" y="5193288"/>
                </a:lnTo>
                <a:lnTo>
                  <a:pt x="6310442" y="5192802"/>
                </a:lnTo>
                <a:lnTo>
                  <a:pt x="6280815" y="5177420"/>
                </a:lnTo>
                <a:lnTo>
                  <a:pt x="6279533" y="5178045"/>
                </a:lnTo>
                <a:cubicBezTo>
                  <a:pt x="6275980" y="5179097"/>
                  <a:pt x="6272084" y="5179212"/>
                  <a:pt x="6267362" y="5177370"/>
                </a:cubicBezTo>
                <a:cubicBezTo>
                  <a:pt x="6261796" y="5192470"/>
                  <a:pt x="6259530" y="5180933"/>
                  <a:pt x="6246095" y="5174167"/>
                </a:cubicBezTo>
                <a:lnTo>
                  <a:pt x="6155252" y="5161201"/>
                </a:lnTo>
                <a:lnTo>
                  <a:pt x="6148525" y="5158442"/>
                </a:lnTo>
                <a:lnTo>
                  <a:pt x="6148187" y="5158573"/>
                </a:lnTo>
                <a:cubicBezTo>
                  <a:pt x="6146292" y="5158370"/>
                  <a:pt x="6143916" y="5157611"/>
                  <a:pt x="6140686" y="5156032"/>
                </a:cubicBezTo>
                <a:lnTo>
                  <a:pt x="6136260" y="5153413"/>
                </a:lnTo>
                <a:lnTo>
                  <a:pt x="6123208" y="5148061"/>
                </a:lnTo>
                <a:lnTo>
                  <a:pt x="6117367" y="5147451"/>
                </a:lnTo>
                <a:lnTo>
                  <a:pt x="5957305" y="5146062"/>
                </a:lnTo>
                <a:cubicBezTo>
                  <a:pt x="5920540" y="5140405"/>
                  <a:pt x="5887096" y="5142015"/>
                  <a:pt x="5857259" y="5132052"/>
                </a:cubicBezTo>
                <a:cubicBezTo>
                  <a:pt x="5843335" y="5135303"/>
                  <a:pt x="5830921" y="5135493"/>
                  <a:pt x="5821375" y="5125606"/>
                </a:cubicBezTo>
                <a:cubicBezTo>
                  <a:pt x="5786501" y="5122615"/>
                  <a:pt x="5775399" y="5132648"/>
                  <a:pt x="5755916" y="5120171"/>
                </a:cubicBezTo>
                <a:cubicBezTo>
                  <a:pt x="5732132" y="5135438"/>
                  <a:pt x="5732735" y="5128211"/>
                  <a:pt x="5725007" y="5121437"/>
                </a:cubicBezTo>
                <a:lnTo>
                  <a:pt x="5723810" y="5120848"/>
                </a:lnTo>
                <a:lnTo>
                  <a:pt x="5720531" y="5123048"/>
                </a:lnTo>
                <a:lnTo>
                  <a:pt x="5714794" y="5123371"/>
                </a:lnTo>
                <a:lnTo>
                  <a:pt x="5700141" y="5120131"/>
                </a:lnTo>
                <a:lnTo>
                  <a:pt x="5694799" y="5118234"/>
                </a:lnTo>
                <a:cubicBezTo>
                  <a:pt x="5691058" y="5117179"/>
                  <a:pt x="5688491" y="5116804"/>
                  <a:pt x="5686627" y="5116903"/>
                </a:cubicBezTo>
                <a:lnTo>
                  <a:pt x="5686371" y="5117086"/>
                </a:lnTo>
                <a:lnTo>
                  <a:pt x="5678818" y="5115416"/>
                </a:lnTo>
                <a:cubicBezTo>
                  <a:pt x="5666199" y="5112102"/>
                  <a:pt x="5654035" y="5108410"/>
                  <a:pt x="5642547" y="5104511"/>
                </a:cubicBezTo>
                <a:cubicBezTo>
                  <a:pt x="5629444" y="5114945"/>
                  <a:pt x="5588783" y="5093343"/>
                  <a:pt x="5587979" y="5116963"/>
                </a:cubicBezTo>
                <a:cubicBezTo>
                  <a:pt x="5572317" y="5112380"/>
                  <a:pt x="5564904" y="5101292"/>
                  <a:pt x="5566635" y="5117158"/>
                </a:cubicBezTo>
                <a:cubicBezTo>
                  <a:pt x="5561375" y="5116079"/>
                  <a:pt x="5557787" y="5116811"/>
                  <a:pt x="5554952" y="5118417"/>
                </a:cubicBezTo>
                <a:lnTo>
                  <a:pt x="5554039" y="5119241"/>
                </a:lnTo>
                <a:lnTo>
                  <a:pt x="5514253" y="5109018"/>
                </a:lnTo>
                <a:lnTo>
                  <a:pt x="5492156" y="5099904"/>
                </a:lnTo>
                <a:lnTo>
                  <a:pt x="5480446" y="5096385"/>
                </a:lnTo>
                <a:lnTo>
                  <a:pt x="5477744" y="5092939"/>
                </a:lnTo>
                <a:cubicBezTo>
                  <a:pt x="5474490" y="5090581"/>
                  <a:pt x="5469391" y="5088951"/>
                  <a:pt x="5460150" y="5088988"/>
                </a:cubicBezTo>
                <a:lnTo>
                  <a:pt x="5457901" y="5089459"/>
                </a:lnTo>
                <a:lnTo>
                  <a:pt x="5444243" y="5082761"/>
                </a:lnTo>
                <a:cubicBezTo>
                  <a:pt x="5439993" y="5080007"/>
                  <a:pt x="5436418" y="5076805"/>
                  <a:pt x="5433825" y="5072992"/>
                </a:cubicBezTo>
                <a:cubicBezTo>
                  <a:pt x="5379442" y="5082090"/>
                  <a:pt x="5336110" y="5058382"/>
                  <a:pt x="5280996" y="5052402"/>
                </a:cubicBezTo>
                <a:cubicBezTo>
                  <a:pt x="5250806" y="5043777"/>
                  <a:pt x="5168599" y="5048109"/>
                  <a:pt x="5161582" y="5019668"/>
                </a:cubicBezTo>
                <a:cubicBezTo>
                  <a:pt x="5121870" y="5011383"/>
                  <a:pt x="5095637" y="5009222"/>
                  <a:pt x="5042717" y="5002692"/>
                </a:cubicBezTo>
                <a:cubicBezTo>
                  <a:pt x="4991136" y="4972487"/>
                  <a:pt x="4902282" y="4979360"/>
                  <a:pt x="4840514" y="4959306"/>
                </a:cubicBezTo>
                <a:cubicBezTo>
                  <a:pt x="4799904" y="4976415"/>
                  <a:pt x="4824087" y="4958371"/>
                  <a:pt x="4786778" y="4956661"/>
                </a:cubicBezTo>
                <a:cubicBezTo>
                  <a:pt x="4801901" y="4937231"/>
                  <a:pt x="4739845" y="4961208"/>
                  <a:pt x="4743741" y="4937104"/>
                </a:cubicBezTo>
                <a:cubicBezTo>
                  <a:pt x="4736829" y="4937557"/>
                  <a:pt x="4730010" y="4938753"/>
                  <a:pt x="4723136" y="4940138"/>
                </a:cubicBezTo>
                <a:lnTo>
                  <a:pt x="4719535" y="4940850"/>
                </a:lnTo>
                <a:lnTo>
                  <a:pt x="4706143" y="4939586"/>
                </a:lnTo>
                <a:lnTo>
                  <a:pt x="4701098" y="4944372"/>
                </a:lnTo>
                <a:lnTo>
                  <a:pt x="4680034" y="4946157"/>
                </a:lnTo>
                <a:cubicBezTo>
                  <a:pt x="4672339" y="4946029"/>
                  <a:pt x="4664292" y="4944964"/>
                  <a:pt x="4655740" y="4942396"/>
                </a:cubicBezTo>
                <a:cubicBezTo>
                  <a:pt x="4636359" y="4929384"/>
                  <a:pt x="4599700" y="4935346"/>
                  <a:pt x="4569298" y="4929596"/>
                </a:cubicBezTo>
                <a:lnTo>
                  <a:pt x="4555977" y="4924356"/>
                </a:lnTo>
                <a:lnTo>
                  <a:pt x="4508949" y="4921648"/>
                </a:lnTo>
                <a:cubicBezTo>
                  <a:pt x="4495668" y="4920437"/>
                  <a:pt x="4482007" y="4918694"/>
                  <a:pt x="4467838" y="4915993"/>
                </a:cubicBezTo>
                <a:lnTo>
                  <a:pt x="4441948" y="4909300"/>
                </a:lnTo>
                <a:lnTo>
                  <a:pt x="4394719" y="4901820"/>
                </a:lnTo>
                <a:lnTo>
                  <a:pt x="4356810" y="4905146"/>
                </a:lnTo>
                <a:lnTo>
                  <a:pt x="4222144" y="4909117"/>
                </a:lnTo>
                <a:cubicBezTo>
                  <a:pt x="4202488" y="4913903"/>
                  <a:pt x="4184742" y="4933491"/>
                  <a:pt x="4160481" y="4923474"/>
                </a:cubicBezTo>
                <a:cubicBezTo>
                  <a:pt x="4165854" y="4934564"/>
                  <a:pt x="4131661" y="4919946"/>
                  <a:pt x="4124879" y="4929303"/>
                </a:cubicBezTo>
                <a:cubicBezTo>
                  <a:pt x="4120895" y="4937086"/>
                  <a:pt x="4109593" y="4934464"/>
                  <a:pt x="4100114" y="4936007"/>
                </a:cubicBezTo>
                <a:cubicBezTo>
                  <a:pt x="4091835" y="4943256"/>
                  <a:pt x="4045978" y="4943549"/>
                  <a:pt x="4030957" y="4939826"/>
                </a:cubicBezTo>
                <a:cubicBezTo>
                  <a:pt x="3989825" y="4924453"/>
                  <a:pt x="3946860" y="4952050"/>
                  <a:pt x="3913764" y="4940618"/>
                </a:cubicBezTo>
                <a:cubicBezTo>
                  <a:pt x="3904534" y="4939906"/>
                  <a:pt x="3896577" y="4940543"/>
                  <a:pt x="3889457" y="4942017"/>
                </a:cubicBezTo>
                <a:lnTo>
                  <a:pt x="3871115" y="4948115"/>
                </a:lnTo>
                <a:lnTo>
                  <a:pt x="3869086" y="4953796"/>
                </a:lnTo>
                <a:lnTo>
                  <a:pt x="3856124" y="4955351"/>
                </a:lnTo>
                <a:lnTo>
                  <a:pt x="3835967" y="4964002"/>
                </a:lnTo>
                <a:cubicBezTo>
                  <a:pt x="3826465" y="4939857"/>
                  <a:pt x="3782586" y="4975947"/>
                  <a:pt x="3785910" y="4953998"/>
                </a:cubicBezTo>
                <a:cubicBezTo>
                  <a:pt x="3750785" y="4960085"/>
                  <a:pt x="3699033" y="4941571"/>
                  <a:pt x="3671085" y="4966563"/>
                </a:cubicBezTo>
                <a:cubicBezTo>
                  <a:pt x="3621255" y="4971431"/>
                  <a:pt x="3562637" y="4982991"/>
                  <a:pt x="3486928" y="4983204"/>
                </a:cubicBezTo>
                <a:cubicBezTo>
                  <a:pt x="3446030" y="4983424"/>
                  <a:pt x="3343460" y="4965124"/>
                  <a:pt x="3280956" y="4963864"/>
                </a:cubicBezTo>
                <a:cubicBezTo>
                  <a:pt x="3227193" y="4969510"/>
                  <a:pt x="3256481" y="4962609"/>
                  <a:pt x="3211563" y="4982704"/>
                </a:cubicBezTo>
                <a:cubicBezTo>
                  <a:pt x="3207119" y="4979549"/>
                  <a:pt x="3170070" y="4977192"/>
                  <a:pt x="3164681" y="4975408"/>
                </a:cubicBezTo>
                <a:lnTo>
                  <a:pt x="3127171" y="4968229"/>
                </a:lnTo>
                <a:lnTo>
                  <a:pt x="3096889" y="4965619"/>
                </a:lnTo>
                <a:cubicBezTo>
                  <a:pt x="3088441" y="4967572"/>
                  <a:pt x="3082883" y="4967054"/>
                  <a:pt x="3078620" y="4965444"/>
                </a:cubicBezTo>
                <a:lnTo>
                  <a:pt x="3074275" y="4962670"/>
                </a:lnTo>
                <a:lnTo>
                  <a:pt x="3036436" y="4957455"/>
                </a:lnTo>
                <a:lnTo>
                  <a:pt x="3031995" y="4958829"/>
                </a:lnTo>
                <a:lnTo>
                  <a:pt x="2994028" y="4956800"/>
                </a:lnTo>
                <a:cubicBezTo>
                  <a:pt x="2992299" y="4958944"/>
                  <a:pt x="2989407" y="4960397"/>
                  <a:pt x="2984001" y="4960444"/>
                </a:cubicBezTo>
                <a:cubicBezTo>
                  <a:pt x="2994191" y="4975446"/>
                  <a:pt x="2981386" y="4966249"/>
                  <a:pt x="2964542" y="4965062"/>
                </a:cubicBezTo>
                <a:cubicBezTo>
                  <a:pt x="2976613" y="4988096"/>
                  <a:pt x="2927627" y="4975618"/>
                  <a:pt x="2921274" y="4988440"/>
                </a:cubicBezTo>
                <a:cubicBezTo>
                  <a:pt x="2908629" y="4987050"/>
                  <a:pt x="2895476" y="4985998"/>
                  <a:pt x="2882111" y="4985411"/>
                </a:cubicBezTo>
                <a:lnTo>
                  <a:pt x="2874282" y="4985361"/>
                </a:lnTo>
                <a:cubicBezTo>
                  <a:pt x="2874237" y="4985437"/>
                  <a:pt x="2874193" y="4985514"/>
                  <a:pt x="2874147" y="4985591"/>
                </a:cubicBezTo>
                <a:cubicBezTo>
                  <a:pt x="2872492" y="4986074"/>
                  <a:pt x="2869935" y="4986243"/>
                  <a:pt x="2865932" y="4985999"/>
                </a:cubicBezTo>
                <a:lnTo>
                  <a:pt x="2860008" y="4985269"/>
                </a:lnTo>
                <a:lnTo>
                  <a:pt x="2844819" y="4985172"/>
                </a:lnTo>
                <a:lnTo>
                  <a:pt x="2839735" y="4986676"/>
                </a:lnTo>
                <a:lnTo>
                  <a:pt x="2837922" y="4989488"/>
                </a:lnTo>
                <a:lnTo>
                  <a:pt x="2836507" y="4989165"/>
                </a:lnTo>
                <a:cubicBezTo>
                  <a:pt x="2825749" y="4984209"/>
                  <a:pt x="2822382" y="4977089"/>
                  <a:pt x="2808859" y="4996804"/>
                </a:cubicBezTo>
                <a:cubicBezTo>
                  <a:pt x="2784233" y="4988767"/>
                  <a:pt x="2779499" y="5000786"/>
                  <a:pt x="2745907" y="5005126"/>
                </a:cubicBezTo>
                <a:cubicBezTo>
                  <a:pt x="2731796" y="4997536"/>
                  <a:pt x="2720518" y="5000295"/>
                  <a:pt x="2709519" y="5006333"/>
                </a:cubicBezTo>
                <a:cubicBezTo>
                  <a:pt x="2676766" y="5002878"/>
                  <a:pt x="2646981" y="5011377"/>
                  <a:pt x="2610212" y="5013529"/>
                </a:cubicBezTo>
                <a:cubicBezTo>
                  <a:pt x="2570359" y="5003730"/>
                  <a:pt x="2550109" y="5021491"/>
                  <a:pt x="2510814" y="5023713"/>
                </a:cubicBezTo>
                <a:cubicBezTo>
                  <a:pt x="2476639" y="5006722"/>
                  <a:pt x="2482834" y="5038639"/>
                  <a:pt x="2462736" y="5045398"/>
                </a:cubicBezTo>
                <a:lnTo>
                  <a:pt x="2457050" y="5046022"/>
                </a:lnTo>
                <a:lnTo>
                  <a:pt x="2442184" y="5043549"/>
                </a:lnTo>
                <a:lnTo>
                  <a:pt x="2436703" y="5041929"/>
                </a:lnTo>
                <a:cubicBezTo>
                  <a:pt x="2432888" y="5041072"/>
                  <a:pt x="2430299" y="5040830"/>
                  <a:pt x="2428451" y="5041027"/>
                </a:cubicBezTo>
                <a:lnTo>
                  <a:pt x="2420551" y="5039949"/>
                </a:lnTo>
                <a:cubicBezTo>
                  <a:pt x="2407700" y="5037296"/>
                  <a:pt x="2395274" y="5034239"/>
                  <a:pt x="2383501" y="5030941"/>
                </a:cubicBezTo>
                <a:cubicBezTo>
                  <a:pt x="2362992" y="5032521"/>
                  <a:pt x="2317884" y="5047662"/>
                  <a:pt x="2297493" y="5049431"/>
                </a:cubicBezTo>
                <a:lnTo>
                  <a:pt x="2261156" y="5041558"/>
                </a:lnTo>
                <a:lnTo>
                  <a:pt x="2200581" y="5024964"/>
                </a:lnTo>
                <a:lnTo>
                  <a:pt x="2198380" y="5025550"/>
                </a:lnTo>
                <a:lnTo>
                  <a:pt x="2116066" y="5019568"/>
                </a:lnTo>
                <a:cubicBezTo>
                  <a:pt x="2111600" y="5017036"/>
                  <a:pt x="2059664" y="5006071"/>
                  <a:pt x="2056754" y="5002394"/>
                </a:cubicBezTo>
                <a:cubicBezTo>
                  <a:pt x="2003393" y="5014336"/>
                  <a:pt x="1998298" y="5008800"/>
                  <a:pt x="1942916" y="5005703"/>
                </a:cubicBezTo>
                <a:cubicBezTo>
                  <a:pt x="1882138" y="4994708"/>
                  <a:pt x="1836966" y="4976630"/>
                  <a:pt x="1796717" y="4970423"/>
                </a:cubicBezTo>
                <a:cubicBezTo>
                  <a:pt x="1724075" y="4959337"/>
                  <a:pt x="1636218" y="4936339"/>
                  <a:pt x="1583222" y="4931235"/>
                </a:cubicBezTo>
                <a:cubicBezTo>
                  <a:pt x="1544265" y="4950469"/>
                  <a:pt x="1556109" y="4927628"/>
                  <a:pt x="1518821" y="4927872"/>
                </a:cubicBezTo>
                <a:cubicBezTo>
                  <a:pt x="1497291" y="4925112"/>
                  <a:pt x="1483221" y="4916728"/>
                  <a:pt x="1471837" y="4914678"/>
                </a:cubicBezTo>
                <a:lnTo>
                  <a:pt x="1450515" y="4915578"/>
                </a:lnTo>
                <a:lnTo>
                  <a:pt x="1437078" y="4915016"/>
                </a:lnTo>
                <a:lnTo>
                  <a:pt x="1432462" y="4920065"/>
                </a:lnTo>
                <a:lnTo>
                  <a:pt x="1411645" y="4922952"/>
                </a:lnTo>
                <a:cubicBezTo>
                  <a:pt x="1384856" y="4920079"/>
                  <a:pt x="1306656" y="4907389"/>
                  <a:pt x="1271729" y="4902828"/>
                </a:cubicBezTo>
                <a:cubicBezTo>
                  <a:pt x="1258697" y="4896954"/>
                  <a:pt x="1213546" y="4890036"/>
                  <a:pt x="1202076" y="4895589"/>
                </a:cubicBezTo>
                <a:cubicBezTo>
                  <a:pt x="1192059" y="4895561"/>
                  <a:pt x="1182171" y="4891311"/>
                  <a:pt x="1174670" y="4898040"/>
                </a:cubicBezTo>
                <a:cubicBezTo>
                  <a:pt x="1163701" y="4905820"/>
                  <a:pt x="1136874" y="4886643"/>
                  <a:pt x="1137035" y="4897965"/>
                </a:cubicBezTo>
                <a:cubicBezTo>
                  <a:pt x="1117838" y="4884693"/>
                  <a:pt x="1091386" y="4900421"/>
                  <a:pt x="1069882" y="4901859"/>
                </a:cubicBezTo>
                <a:cubicBezTo>
                  <a:pt x="1055589" y="4889467"/>
                  <a:pt x="1024570" y="4904705"/>
                  <a:pt x="980935" y="4900090"/>
                </a:cubicBezTo>
                <a:cubicBezTo>
                  <a:pt x="947614" y="4895538"/>
                  <a:pt x="913224" y="4886405"/>
                  <a:pt x="869960" y="4874547"/>
                </a:cubicBezTo>
                <a:cubicBezTo>
                  <a:pt x="819114" y="4845820"/>
                  <a:pt x="768074" y="4839770"/>
                  <a:pt x="721345" y="4828937"/>
                </a:cubicBezTo>
                <a:cubicBezTo>
                  <a:pt x="667944" y="4819060"/>
                  <a:pt x="698286" y="4848426"/>
                  <a:pt x="635428" y="4819153"/>
                </a:cubicBezTo>
                <a:cubicBezTo>
                  <a:pt x="626286" y="4826707"/>
                  <a:pt x="617638" y="4825980"/>
                  <a:pt x="604106" y="4819994"/>
                </a:cubicBezTo>
                <a:cubicBezTo>
                  <a:pt x="583276" y="4822237"/>
                  <a:pt x="539859" y="4835097"/>
                  <a:pt x="510451" y="4832608"/>
                </a:cubicBezTo>
                <a:cubicBezTo>
                  <a:pt x="489781" y="4829929"/>
                  <a:pt x="443867" y="4807857"/>
                  <a:pt x="427656" y="4805062"/>
                </a:cubicBezTo>
                <a:cubicBezTo>
                  <a:pt x="424088" y="4806479"/>
                  <a:pt x="419580" y="4809736"/>
                  <a:pt x="413184" y="4815837"/>
                </a:cubicBezTo>
                <a:cubicBezTo>
                  <a:pt x="387673" y="4805882"/>
                  <a:pt x="379855" y="4817328"/>
                  <a:pt x="341772" y="4818825"/>
                </a:cubicBezTo>
                <a:cubicBezTo>
                  <a:pt x="327795" y="4810179"/>
                  <a:pt x="314729" y="4811964"/>
                  <a:pt x="301266" y="4817000"/>
                </a:cubicBezTo>
                <a:cubicBezTo>
                  <a:pt x="265781" y="4810886"/>
                  <a:pt x="231017" y="4816794"/>
                  <a:pt x="189886" y="4815871"/>
                </a:cubicBezTo>
                <a:cubicBezTo>
                  <a:pt x="147910" y="4802917"/>
                  <a:pt x="121702" y="4818738"/>
                  <a:pt x="77762" y="4817675"/>
                </a:cubicBezTo>
                <a:cubicBezTo>
                  <a:pt x="38733" y="4795315"/>
                  <a:pt x="44308" y="4840244"/>
                  <a:pt x="8164" y="4835320"/>
                </a:cubicBezTo>
                <a:lnTo>
                  <a:pt x="0" y="4832771"/>
                </a:lnTo>
                <a:close/>
              </a:path>
            </a:pathLst>
          </a:custGeom>
        </p:spPr>
      </p:pic>
      <p:sp>
        <p:nvSpPr>
          <p:cNvPr id="2" name="Title 1">
            <a:extLst>
              <a:ext uri="{FF2B5EF4-FFF2-40B4-BE49-F238E27FC236}">
                <a16:creationId xmlns:a16="http://schemas.microsoft.com/office/drawing/2014/main" id="{828F3EDE-D7C7-0CD5-13E8-0243BB897C90}"/>
              </a:ext>
            </a:extLst>
          </p:cNvPr>
          <p:cNvSpPr>
            <a:spLocks noGrp="1"/>
          </p:cNvSpPr>
          <p:nvPr>
            <p:ph type="ctrTitle"/>
          </p:nvPr>
        </p:nvSpPr>
        <p:spPr>
          <a:xfrm>
            <a:off x="599818" y="5234320"/>
            <a:ext cx="6931319" cy="752217"/>
          </a:xfrm>
        </p:spPr>
        <p:txBody>
          <a:bodyPr anchor="b">
            <a:normAutofit fontScale="90000"/>
          </a:bodyPr>
          <a:lstStyle/>
          <a:p>
            <a:pPr algn="l"/>
            <a:r>
              <a:rPr lang="en-US" sz="5400" b="1" dirty="0">
                <a:solidFill>
                  <a:schemeClr val="tx1">
                    <a:lumMod val="85000"/>
                    <a:lumOff val="15000"/>
                  </a:schemeClr>
                </a:solidFill>
              </a:rPr>
              <a:t>Encounter</a:t>
            </a:r>
          </a:p>
        </p:txBody>
      </p:sp>
      <p:sp>
        <p:nvSpPr>
          <p:cNvPr id="3" name="Subtitle 2">
            <a:extLst>
              <a:ext uri="{FF2B5EF4-FFF2-40B4-BE49-F238E27FC236}">
                <a16:creationId xmlns:a16="http://schemas.microsoft.com/office/drawing/2014/main" id="{AEFD5E39-7F5E-8606-99D4-E831E7A87CFF}"/>
              </a:ext>
            </a:extLst>
          </p:cNvPr>
          <p:cNvSpPr>
            <a:spLocks noGrp="1"/>
          </p:cNvSpPr>
          <p:nvPr>
            <p:ph type="subTitle" idx="1"/>
          </p:nvPr>
        </p:nvSpPr>
        <p:spPr>
          <a:xfrm>
            <a:off x="599819" y="6059086"/>
            <a:ext cx="6931319" cy="349725"/>
          </a:xfrm>
        </p:spPr>
        <p:txBody>
          <a:bodyPr anchor="t">
            <a:noAutofit/>
          </a:bodyPr>
          <a:lstStyle/>
          <a:p>
            <a:pPr algn="l"/>
            <a:r>
              <a:rPr lang="en-US" sz="3200" b="1" dirty="0">
                <a:solidFill>
                  <a:schemeClr val="tx1">
                    <a:lumMod val="85000"/>
                    <a:lumOff val="15000"/>
                  </a:schemeClr>
                </a:solidFill>
              </a:rPr>
              <a:t>Luke 19:1-10</a:t>
            </a:r>
          </a:p>
        </p:txBody>
      </p:sp>
    </p:spTree>
    <p:extLst>
      <p:ext uri="{BB962C8B-B14F-4D97-AF65-F5344CB8AC3E}">
        <p14:creationId xmlns:p14="http://schemas.microsoft.com/office/powerpoint/2010/main" val="20266217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6EF25-91FB-9F6B-B4C7-DD99D9FF45B4}"/>
              </a:ext>
            </a:extLst>
          </p:cNvPr>
          <p:cNvSpPr>
            <a:spLocks noGrp="1"/>
          </p:cNvSpPr>
          <p:nvPr>
            <p:ph type="title"/>
          </p:nvPr>
        </p:nvSpPr>
        <p:spPr>
          <a:solidFill>
            <a:schemeClr val="accent2">
              <a:lumMod val="40000"/>
              <a:lumOff val="60000"/>
            </a:schemeClr>
          </a:solidFill>
        </p:spPr>
        <p:txBody>
          <a:bodyPr>
            <a:normAutofit/>
          </a:bodyPr>
          <a:lstStyle/>
          <a:p>
            <a:pPr algn="ctr"/>
            <a:r>
              <a:rPr lang="en-US" sz="4800" b="1" u="sng" dirty="0"/>
              <a:t>II. THE SEEKING SAVIOUR ENCOUNTER</a:t>
            </a:r>
          </a:p>
        </p:txBody>
      </p:sp>
      <p:sp>
        <p:nvSpPr>
          <p:cNvPr id="3" name="Text Placeholder 2">
            <a:extLst>
              <a:ext uri="{FF2B5EF4-FFF2-40B4-BE49-F238E27FC236}">
                <a16:creationId xmlns:a16="http://schemas.microsoft.com/office/drawing/2014/main" id="{148AF35C-4029-86CD-FCE5-8AC63AC2C883}"/>
              </a:ext>
            </a:extLst>
          </p:cNvPr>
          <p:cNvSpPr>
            <a:spLocks noGrp="1"/>
          </p:cNvSpPr>
          <p:nvPr>
            <p:ph type="body" idx="1"/>
          </p:nvPr>
        </p:nvSpPr>
        <p:spPr>
          <a:solidFill>
            <a:schemeClr val="accent2">
              <a:lumMod val="20000"/>
              <a:lumOff val="80000"/>
            </a:schemeClr>
          </a:solidFill>
        </p:spPr>
        <p:txBody>
          <a:bodyPr>
            <a:normAutofit/>
          </a:bodyPr>
          <a:lstStyle/>
          <a:p>
            <a:pPr algn="ctr"/>
            <a:r>
              <a:rPr lang="en-US" sz="3200" dirty="0"/>
              <a:t>A) JESUS CAME TO HIM</a:t>
            </a:r>
          </a:p>
        </p:txBody>
      </p:sp>
      <p:sp>
        <p:nvSpPr>
          <p:cNvPr id="4" name="Content Placeholder 3">
            <a:extLst>
              <a:ext uri="{FF2B5EF4-FFF2-40B4-BE49-F238E27FC236}">
                <a16:creationId xmlns:a16="http://schemas.microsoft.com/office/drawing/2014/main" id="{AD1A8FFE-4FCB-7228-3E17-84CCAF6454E0}"/>
              </a:ext>
            </a:extLst>
          </p:cNvPr>
          <p:cNvSpPr>
            <a:spLocks noGrp="1"/>
          </p:cNvSpPr>
          <p:nvPr>
            <p:ph sz="half" idx="2"/>
          </p:nvPr>
        </p:nvSpPr>
        <p:spPr>
          <a:solidFill>
            <a:schemeClr val="accent3">
              <a:lumMod val="40000"/>
              <a:lumOff val="60000"/>
            </a:schemeClr>
          </a:solidFill>
        </p:spPr>
        <p:txBody>
          <a:bodyPr/>
          <a:lstStyle/>
          <a:p>
            <a:pPr marR="0" indent="0" algn="ctr">
              <a:spcBef>
                <a:spcPts val="0"/>
              </a:spcBef>
              <a:spcAft>
                <a:spcPts val="0"/>
              </a:spcAft>
              <a:buNone/>
            </a:pPr>
            <a:endParaRPr lang="en-US" sz="2800" b="1" i="1" dirty="0">
              <a:solidFill>
                <a:srgbClr val="000000"/>
              </a:solidFill>
              <a:effectLst/>
              <a:latin typeface="Times New Roman" panose="02020603050405020304" pitchFamily="18" charset="0"/>
              <a:ea typeface="Times New Roman" panose="02020603050405020304" pitchFamily="18" charset="0"/>
            </a:endParaRPr>
          </a:p>
          <a:p>
            <a:pPr marR="0" indent="0" algn="ctr">
              <a:spcBef>
                <a:spcPts val="0"/>
              </a:spcBef>
              <a:spcAft>
                <a:spcPts val="0"/>
              </a:spcAft>
              <a:buNone/>
            </a:pPr>
            <a:r>
              <a:rPr lang="en-US" sz="2800" b="1" i="1" dirty="0">
                <a:solidFill>
                  <a:srgbClr val="000000"/>
                </a:solidFill>
                <a:effectLst/>
                <a:latin typeface="Times New Roman" panose="02020603050405020304" pitchFamily="18" charset="0"/>
                <a:ea typeface="Times New Roman" panose="02020603050405020304" pitchFamily="18" charset="0"/>
              </a:rPr>
              <a:t>“But because of his great love for us, God, who is rich in mercy, made us alive with Christ even when we were dead in transgressions—it is by grace you have been saved.”</a:t>
            </a:r>
            <a:endParaRPr lang="en-US" sz="2000" dirty="0">
              <a:effectLst/>
              <a:latin typeface="Times New Roman" panose="02020603050405020304" pitchFamily="18" charset="0"/>
              <a:ea typeface="Times New Roman" panose="02020603050405020304" pitchFamily="18" charset="0"/>
            </a:endParaRPr>
          </a:p>
          <a:p>
            <a:pPr marR="0" indent="0" algn="r">
              <a:spcBef>
                <a:spcPts val="0"/>
              </a:spcBef>
              <a:spcAft>
                <a:spcPts val="0"/>
              </a:spcAft>
              <a:buNone/>
            </a:pPr>
            <a:r>
              <a:rPr lang="en-US" sz="2800" b="1" i="1" dirty="0">
                <a:solidFill>
                  <a:srgbClr val="000000"/>
                </a:solidFill>
                <a:effectLst/>
                <a:latin typeface="Times New Roman" panose="02020603050405020304" pitchFamily="18" charset="0"/>
                <a:ea typeface="Times New Roman" panose="02020603050405020304" pitchFamily="18" charset="0"/>
              </a:rPr>
              <a:t>Ephesians 2:4-5 </a:t>
            </a:r>
            <a:endParaRPr lang="en-US" sz="2000" dirty="0">
              <a:effectLst/>
              <a:latin typeface="Times New Roman" panose="02020603050405020304" pitchFamily="18" charset="0"/>
              <a:ea typeface="Times New Roman" panose="02020603050405020304" pitchFamily="18" charset="0"/>
            </a:endParaRPr>
          </a:p>
          <a:p>
            <a:endParaRPr lang="en-US" dirty="0"/>
          </a:p>
        </p:txBody>
      </p:sp>
      <p:sp>
        <p:nvSpPr>
          <p:cNvPr id="5" name="Text Placeholder 4">
            <a:extLst>
              <a:ext uri="{FF2B5EF4-FFF2-40B4-BE49-F238E27FC236}">
                <a16:creationId xmlns:a16="http://schemas.microsoft.com/office/drawing/2014/main" id="{56BE43F3-2765-3910-BCC4-9BED6CFA54B1}"/>
              </a:ext>
            </a:extLst>
          </p:cNvPr>
          <p:cNvSpPr>
            <a:spLocks noGrp="1"/>
          </p:cNvSpPr>
          <p:nvPr>
            <p:ph type="body" sz="quarter" idx="3"/>
          </p:nvPr>
        </p:nvSpPr>
        <p:spPr>
          <a:solidFill>
            <a:schemeClr val="accent2">
              <a:lumMod val="20000"/>
              <a:lumOff val="80000"/>
            </a:schemeClr>
          </a:solidFill>
        </p:spPr>
        <p:txBody>
          <a:bodyPr>
            <a:normAutofit/>
          </a:bodyPr>
          <a:lstStyle/>
          <a:p>
            <a:pPr algn="ctr"/>
            <a:r>
              <a:rPr lang="en-US" sz="3200" dirty="0"/>
              <a:t>B) JESUS CONSIDERED HIM</a:t>
            </a:r>
          </a:p>
        </p:txBody>
      </p:sp>
      <p:pic>
        <p:nvPicPr>
          <p:cNvPr id="8" name="Content Placeholder 7" descr="A painting of person raising a person&#10;&#10;Description automatically generated">
            <a:extLst>
              <a:ext uri="{FF2B5EF4-FFF2-40B4-BE49-F238E27FC236}">
                <a16:creationId xmlns:a16="http://schemas.microsoft.com/office/drawing/2014/main" id="{C498268A-3360-142F-A6A4-077D2D6D25F1}"/>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6172200" y="2505075"/>
            <a:ext cx="5183188" cy="3684588"/>
          </a:xfrm>
        </p:spPr>
      </p:pic>
    </p:spTree>
    <p:extLst>
      <p:ext uri="{BB962C8B-B14F-4D97-AF65-F5344CB8AC3E}">
        <p14:creationId xmlns:p14="http://schemas.microsoft.com/office/powerpoint/2010/main" val="26447374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6EF25-91FB-9F6B-B4C7-DD99D9FF45B4}"/>
              </a:ext>
            </a:extLst>
          </p:cNvPr>
          <p:cNvSpPr>
            <a:spLocks noGrp="1"/>
          </p:cNvSpPr>
          <p:nvPr>
            <p:ph type="title"/>
          </p:nvPr>
        </p:nvSpPr>
        <p:spPr>
          <a:xfrm>
            <a:off x="839788" y="1"/>
            <a:ext cx="10515600" cy="1690688"/>
          </a:xfrm>
          <a:solidFill>
            <a:schemeClr val="accent2">
              <a:lumMod val="40000"/>
              <a:lumOff val="60000"/>
            </a:schemeClr>
          </a:solidFill>
        </p:spPr>
        <p:txBody>
          <a:bodyPr>
            <a:normAutofit/>
          </a:bodyPr>
          <a:lstStyle/>
          <a:p>
            <a:pPr algn="ctr"/>
            <a:r>
              <a:rPr lang="en-US" sz="4800" b="1" u="sng" dirty="0"/>
              <a:t>II. THE SEEKING SAVIOUR ENCOUNTER</a:t>
            </a:r>
            <a:br>
              <a:rPr lang="en-US" sz="4800" b="1" u="sng" dirty="0"/>
            </a:br>
            <a:r>
              <a:rPr lang="en-US" sz="4800" b="1" dirty="0">
                <a:latin typeface="Agency FB" panose="020B0503020202020204" pitchFamily="34" charset="0"/>
              </a:rPr>
              <a:t>C) JESUS CALLED HIM</a:t>
            </a:r>
            <a:endParaRPr lang="en-US" sz="4800" b="1" u="sng" dirty="0">
              <a:latin typeface="Agency FB" panose="020B0503020202020204" pitchFamily="34" charset="0"/>
            </a:endParaRPr>
          </a:p>
        </p:txBody>
      </p:sp>
      <p:sp>
        <p:nvSpPr>
          <p:cNvPr id="3" name="Text Placeholder 2">
            <a:extLst>
              <a:ext uri="{FF2B5EF4-FFF2-40B4-BE49-F238E27FC236}">
                <a16:creationId xmlns:a16="http://schemas.microsoft.com/office/drawing/2014/main" id="{148AF35C-4029-86CD-FCE5-8AC63AC2C883}"/>
              </a:ext>
            </a:extLst>
          </p:cNvPr>
          <p:cNvSpPr>
            <a:spLocks noGrp="1"/>
          </p:cNvSpPr>
          <p:nvPr>
            <p:ph type="body" idx="1"/>
          </p:nvPr>
        </p:nvSpPr>
        <p:spPr>
          <a:solidFill>
            <a:schemeClr val="accent2">
              <a:lumMod val="20000"/>
              <a:lumOff val="80000"/>
            </a:schemeClr>
          </a:solidFill>
        </p:spPr>
        <p:txBody>
          <a:bodyPr>
            <a:normAutofit/>
          </a:bodyPr>
          <a:lstStyle/>
          <a:p>
            <a:pPr algn="ctr"/>
            <a:r>
              <a:rPr lang="en-US" sz="3200" dirty="0"/>
              <a:t>1. AN URGENT CALL</a:t>
            </a:r>
          </a:p>
        </p:txBody>
      </p:sp>
      <p:sp>
        <p:nvSpPr>
          <p:cNvPr id="5" name="Text Placeholder 4">
            <a:extLst>
              <a:ext uri="{FF2B5EF4-FFF2-40B4-BE49-F238E27FC236}">
                <a16:creationId xmlns:a16="http://schemas.microsoft.com/office/drawing/2014/main" id="{56BE43F3-2765-3910-BCC4-9BED6CFA54B1}"/>
              </a:ext>
            </a:extLst>
          </p:cNvPr>
          <p:cNvSpPr>
            <a:spLocks noGrp="1"/>
          </p:cNvSpPr>
          <p:nvPr>
            <p:ph type="body" sz="quarter" idx="3"/>
          </p:nvPr>
        </p:nvSpPr>
        <p:spPr>
          <a:solidFill>
            <a:schemeClr val="accent2">
              <a:lumMod val="20000"/>
              <a:lumOff val="80000"/>
            </a:schemeClr>
          </a:solidFill>
        </p:spPr>
        <p:txBody>
          <a:bodyPr>
            <a:normAutofit/>
          </a:bodyPr>
          <a:lstStyle/>
          <a:p>
            <a:pPr algn="ctr"/>
            <a:r>
              <a:rPr lang="en-US" sz="3200" dirty="0"/>
              <a:t>2. AN UNMISTAKABLE CALL</a:t>
            </a:r>
          </a:p>
        </p:txBody>
      </p:sp>
      <p:pic>
        <p:nvPicPr>
          <p:cNvPr id="8" name="Content Placeholder 7">
            <a:extLst>
              <a:ext uri="{FF2B5EF4-FFF2-40B4-BE49-F238E27FC236}">
                <a16:creationId xmlns:a16="http://schemas.microsoft.com/office/drawing/2014/main" id="{C498268A-3360-142F-A6A4-077D2D6D25F1}"/>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rcRect/>
          <a:stretch/>
        </p:blipFill>
        <p:spPr>
          <a:xfrm>
            <a:off x="6172200" y="2505075"/>
            <a:ext cx="5183188" cy="3684588"/>
          </a:xfrm>
        </p:spPr>
      </p:pic>
      <p:pic>
        <p:nvPicPr>
          <p:cNvPr id="10" name="Content Placeholder 9" descr="A blue square with a red exclamation mark&#10;&#10;Description automatically generated">
            <a:extLst>
              <a:ext uri="{FF2B5EF4-FFF2-40B4-BE49-F238E27FC236}">
                <a16:creationId xmlns:a16="http://schemas.microsoft.com/office/drawing/2014/main" id="{D5FFC881-3E2B-2690-B713-8093243CDBA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814387" y="2505075"/>
            <a:ext cx="5183188" cy="3684588"/>
          </a:xfrm>
        </p:spPr>
      </p:pic>
    </p:spTree>
    <p:extLst>
      <p:ext uri="{BB962C8B-B14F-4D97-AF65-F5344CB8AC3E}">
        <p14:creationId xmlns:p14="http://schemas.microsoft.com/office/powerpoint/2010/main" val="22446974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9490C-1106-C2A0-85C6-3DA133AB3837}"/>
              </a:ext>
            </a:extLst>
          </p:cNvPr>
          <p:cNvSpPr>
            <a:spLocks noGrp="1"/>
          </p:cNvSpPr>
          <p:nvPr>
            <p:ph type="title"/>
          </p:nvPr>
        </p:nvSpPr>
        <p:spPr>
          <a:xfrm>
            <a:off x="839788" y="150125"/>
            <a:ext cx="10515600" cy="1540563"/>
          </a:xfrm>
          <a:solidFill>
            <a:schemeClr val="accent4">
              <a:lumMod val="40000"/>
              <a:lumOff val="60000"/>
            </a:schemeClr>
          </a:solidFill>
        </p:spPr>
        <p:txBody>
          <a:bodyPr/>
          <a:lstStyle/>
          <a:p>
            <a:pPr algn="ctr"/>
            <a:r>
              <a:rPr lang="en-US" b="1" u="sng" dirty="0"/>
              <a:t>III. THE SPECTACULAR SALVATION ENCOUNTER</a:t>
            </a:r>
            <a:endParaRPr lang="en-US" b="1" u="sng" dirty="0">
              <a:latin typeface="Agency FB" panose="020B0503020202020204" pitchFamily="34" charset="0"/>
            </a:endParaRPr>
          </a:p>
        </p:txBody>
      </p:sp>
      <p:sp>
        <p:nvSpPr>
          <p:cNvPr id="3" name="Text Placeholder 2">
            <a:extLst>
              <a:ext uri="{FF2B5EF4-FFF2-40B4-BE49-F238E27FC236}">
                <a16:creationId xmlns:a16="http://schemas.microsoft.com/office/drawing/2014/main" id="{5358B070-1A3A-95EB-39CE-29C995A0D650}"/>
              </a:ext>
            </a:extLst>
          </p:cNvPr>
          <p:cNvSpPr>
            <a:spLocks noGrp="1"/>
          </p:cNvSpPr>
          <p:nvPr>
            <p:ph type="body" idx="1"/>
          </p:nvPr>
        </p:nvSpPr>
        <p:spPr>
          <a:xfrm>
            <a:off x="839788" y="1681163"/>
            <a:ext cx="10512424" cy="823912"/>
          </a:xfrm>
          <a:solidFill>
            <a:schemeClr val="accent4">
              <a:lumMod val="20000"/>
              <a:lumOff val="80000"/>
            </a:schemeClr>
          </a:solidFill>
        </p:spPr>
        <p:txBody>
          <a:bodyPr>
            <a:normAutofit/>
          </a:bodyPr>
          <a:lstStyle/>
          <a:p>
            <a:pPr algn="ctr"/>
            <a:r>
              <a:rPr lang="en-US" sz="4000" dirty="0">
                <a:latin typeface="Agency FB" panose="020B0503020202020204" pitchFamily="34" charset="0"/>
              </a:rPr>
              <a:t>A) ZACCHAEUS RECEIVED THE SAVIOUR</a:t>
            </a:r>
          </a:p>
        </p:txBody>
      </p:sp>
      <p:sp>
        <p:nvSpPr>
          <p:cNvPr id="4" name="Content Placeholder 3">
            <a:extLst>
              <a:ext uri="{FF2B5EF4-FFF2-40B4-BE49-F238E27FC236}">
                <a16:creationId xmlns:a16="http://schemas.microsoft.com/office/drawing/2014/main" id="{3DB0B5D3-4961-F666-1325-5B71583FE437}"/>
              </a:ext>
            </a:extLst>
          </p:cNvPr>
          <p:cNvSpPr>
            <a:spLocks noGrp="1"/>
          </p:cNvSpPr>
          <p:nvPr>
            <p:ph sz="half" idx="2"/>
          </p:nvPr>
        </p:nvSpPr>
        <p:spPr>
          <a:solidFill>
            <a:schemeClr val="accent4">
              <a:lumMod val="60000"/>
              <a:lumOff val="40000"/>
            </a:schemeClr>
          </a:solidFill>
        </p:spPr>
        <p:txBody>
          <a:bodyPr>
            <a:normAutofit/>
          </a:bodyPr>
          <a:lstStyle/>
          <a:p>
            <a:pPr marL="514350" indent="-514350" algn="ctr">
              <a:buAutoNum type="arabicPeriod"/>
            </a:pPr>
            <a:endParaRPr lang="en-US" sz="3600" dirty="0"/>
          </a:p>
          <a:p>
            <a:pPr marL="0" indent="0" algn="ctr">
              <a:buNone/>
            </a:pPr>
            <a:r>
              <a:rPr lang="en-US" sz="3600" dirty="0"/>
              <a:t>1. OBEDIENCE</a:t>
            </a:r>
          </a:p>
          <a:p>
            <a:pPr marL="0" indent="0" algn="ctr">
              <a:buNone/>
            </a:pPr>
            <a:r>
              <a:rPr lang="en-US" sz="3600" dirty="0"/>
              <a:t>2. OPEN HEART</a:t>
            </a:r>
          </a:p>
          <a:p>
            <a:pPr marL="0" indent="0" algn="ctr">
              <a:buNone/>
            </a:pPr>
            <a:r>
              <a:rPr lang="en-US" sz="3600" dirty="0"/>
              <a:t>3. OBVIOUS JOY</a:t>
            </a:r>
          </a:p>
        </p:txBody>
      </p:sp>
      <p:pic>
        <p:nvPicPr>
          <p:cNvPr id="8" name="Content Placeholder 7" descr="A group of people standing around each other&#10;&#10;Description automatically generated">
            <a:extLst>
              <a:ext uri="{FF2B5EF4-FFF2-40B4-BE49-F238E27FC236}">
                <a16:creationId xmlns:a16="http://schemas.microsoft.com/office/drawing/2014/main" id="{CE3F0998-6D91-081F-636A-C9113A777B63}"/>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6307402" y="2505075"/>
            <a:ext cx="4912784" cy="3684588"/>
          </a:xfrm>
        </p:spPr>
      </p:pic>
    </p:spTree>
    <p:extLst>
      <p:ext uri="{BB962C8B-B14F-4D97-AF65-F5344CB8AC3E}">
        <p14:creationId xmlns:p14="http://schemas.microsoft.com/office/powerpoint/2010/main" val="4054256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9490C-1106-C2A0-85C6-3DA133AB3837}"/>
              </a:ext>
            </a:extLst>
          </p:cNvPr>
          <p:cNvSpPr>
            <a:spLocks noGrp="1"/>
          </p:cNvSpPr>
          <p:nvPr>
            <p:ph type="title"/>
          </p:nvPr>
        </p:nvSpPr>
        <p:spPr>
          <a:xfrm>
            <a:off x="839788" y="150125"/>
            <a:ext cx="10515600" cy="1540563"/>
          </a:xfrm>
          <a:solidFill>
            <a:schemeClr val="accent4">
              <a:lumMod val="40000"/>
              <a:lumOff val="60000"/>
            </a:schemeClr>
          </a:solidFill>
        </p:spPr>
        <p:txBody>
          <a:bodyPr/>
          <a:lstStyle/>
          <a:p>
            <a:pPr algn="ctr"/>
            <a:r>
              <a:rPr lang="en-US" b="1" u="sng" dirty="0"/>
              <a:t>III. THE SPECTACULAR SALVATION ENCOUNTER</a:t>
            </a:r>
            <a:endParaRPr lang="en-US" b="1" u="sng" dirty="0">
              <a:latin typeface="Agency FB" panose="020B0503020202020204" pitchFamily="34" charset="0"/>
            </a:endParaRPr>
          </a:p>
        </p:txBody>
      </p:sp>
      <p:sp>
        <p:nvSpPr>
          <p:cNvPr id="3" name="Text Placeholder 2">
            <a:extLst>
              <a:ext uri="{FF2B5EF4-FFF2-40B4-BE49-F238E27FC236}">
                <a16:creationId xmlns:a16="http://schemas.microsoft.com/office/drawing/2014/main" id="{5358B070-1A3A-95EB-39CE-29C995A0D650}"/>
              </a:ext>
            </a:extLst>
          </p:cNvPr>
          <p:cNvSpPr>
            <a:spLocks noGrp="1"/>
          </p:cNvSpPr>
          <p:nvPr>
            <p:ph type="body" idx="1"/>
          </p:nvPr>
        </p:nvSpPr>
        <p:spPr>
          <a:xfrm>
            <a:off x="839788" y="1681162"/>
            <a:ext cx="10512424" cy="987685"/>
          </a:xfrm>
          <a:solidFill>
            <a:schemeClr val="accent4">
              <a:lumMod val="20000"/>
              <a:lumOff val="80000"/>
            </a:schemeClr>
          </a:solidFill>
        </p:spPr>
        <p:txBody>
          <a:bodyPr>
            <a:normAutofit/>
          </a:bodyPr>
          <a:lstStyle/>
          <a:p>
            <a:pPr algn="ctr"/>
            <a:r>
              <a:rPr lang="en-US" sz="4000" dirty="0">
                <a:latin typeface="Agency FB" panose="020B0503020202020204" pitchFamily="34" charset="0"/>
              </a:rPr>
              <a:t>B) ZACCHAEUS REPENTED OF HIS SINS</a:t>
            </a:r>
          </a:p>
        </p:txBody>
      </p:sp>
      <p:sp>
        <p:nvSpPr>
          <p:cNvPr id="4" name="Content Placeholder 3">
            <a:extLst>
              <a:ext uri="{FF2B5EF4-FFF2-40B4-BE49-F238E27FC236}">
                <a16:creationId xmlns:a16="http://schemas.microsoft.com/office/drawing/2014/main" id="{3DB0B5D3-4961-F666-1325-5B71583FE437}"/>
              </a:ext>
            </a:extLst>
          </p:cNvPr>
          <p:cNvSpPr>
            <a:spLocks noGrp="1"/>
          </p:cNvSpPr>
          <p:nvPr>
            <p:ph sz="half" idx="2"/>
          </p:nvPr>
        </p:nvSpPr>
        <p:spPr>
          <a:xfrm>
            <a:off x="839788" y="2668848"/>
            <a:ext cx="5157787" cy="3684588"/>
          </a:xfrm>
          <a:solidFill>
            <a:schemeClr val="accent4">
              <a:lumMod val="60000"/>
              <a:lumOff val="40000"/>
            </a:schemeClr>
          </a:solidFill>
        </p:spPr>
        <p:txBody>
          <a:bodyPr>
            <a:normAutofit/>
          </a:bodyPr>
          <a:lstStyle/>
          <a:p>
            <a:pPr marL="342900" marR="0" lvl="0" indent="-342900" algn="ctr">
              <a:spcBef>
                <a:spcPts val="0"/>
              </a:spcBef>
              <a:spcAft>
                <a:spcPts val="0"/>
              </a:spcAft>
              <a:buFont typeface="+mj-lt"/>
              <a:buAutoNum type="arabicPeriod"/>
            </a:pPr>
            <a:r>
              <a:rPr lang="en-US" dirty="0">
                <a:solidFill>
                  <a:srgbClr val="000000"/>
                </a:solidFill>
                <a:effectLst/>
                <a:latin typeface="Times New Roman" panose="02020603050405020304" pitchFamily="18" charset="0"/>
                <a:ea typeface="Times New Roman" panose="02020603050405020304" pitchFamily="18" charset="0"/>
              </a:rPr>
              <a:t> </a:t>
            </a:r>
            <a:r>
              <a:rPr lang="en-US" b="1" dirty="0">
                <a:solidFill>
                  <a:srgbClr val="000000"/>
                </a:solidFill>
                <a:effectLst/>
                <a:latin typeface="Times New Roman" panose="02020603050405020304" pitchFamily="18" charset="0"/>
                <a:ea typeface="Times New Roman" panose="02020603050405020304" pitchFamily="18" charset="0"/>
              </a:rPr>
              <a:t>There Was Confession</a:t>
            </a:r>
            <a:r>
              <a:rPr lang="en-US" dirty="0">
                <a:solidFill>
                  <a:srgbClr val="000000"/>
                </a:solidFill>
                <a:effectLst/>
                <a:latin typeface="Times New Roman" panose="02020603050405020304" pitchFamily="18" charset="0"/>
                <a:ea typeface="Times New Roman" panose="02020603050405020304" pitchFamily="18" charset="0"/>
              </a:rPr>
              <a:t> – </a:t>
            </a:r>
            <a:endParaRPr lang="en-US" dirty="0">
              <a:effectLst/>
              <a:latin typeface="Times New Roman" panose="02020603050405020304" pitchFamily="18" charset="0"/>
              <a:ea typeface="Times New Roman" panose="02020603050405020304" pitchFamily="18" charset="0"/>
            </a:endParaRPr>
          </a:p>
          <a:p>
            <a:pPr marR="0" indent="0" algn="ctr">
              <a:spcBef>
                <a:spcPts val="0"/>
              </a:spcBef>
              <a:spcAft>
                <a:spcPts val="0"/>
              </a:spcAft>
              <a:buNone/>
            </a:pPr>
            <a:r>
              <a:rPr lang="en-US" sz="1800" b="1" i="1" dirty="0">
                <a:solidFill>
                  <a:srgbClr val="000000"/>
                </a:solidFill>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R="0" indent="0" algn="ctr">
              <a:spcBef>
                <a:spcPts val="0"/>
              </a:spcBef>
              <a:spcAft>
                <a:spcPts val="0"/>
              </a:spcAft>
              <a:buNone/>
            </a:pPr>
            <a:r>
              <a:rPr lang="en-US" b="1" i="1" dirty="0">
                <a:solidFill>
                  <a:srgbClr val="000000"/>
                </a:solidFill>
                <a:effectLst/>
                <a:latin typeface="Times New Roman" panose="02020603050405020304" pitchFamily="18" charset="0"/>
                <a:ea typeface="Times New Roman" panose="02020603050405020304" pitchFamily="18" charset="0"/>
              </a:rPr>
              <a:t>“If we confess our sins, he is faithful and just and will forgive us our sins and purify us from all unrighteousness.”</a:t>
            </a:r>
            <a:endParaRPr lang="en-US" dirty="0">
              <a:effectLst/>
              <a:latin typeface="Times New Roman" panose="02020603050405020304" pitchFamily="18" charset="0"/>
              <a:ea typeface="Times New Roman" panose="02020603050405020304" pitchFamily="18" charset="0"/>
            </a:endParaRPr>
          </a:p>
          <a:p>
            <a:pPr marR="0" indent="0" algn="ctr">
              <a:spcBef>
                <a:spcPts val="0"/>
              </a:spcBef>
              <a:spcAft>
                <a:spcPts val="0"/>
              </a:spcAft>
              <a:buNone/>
            </a:pPr>
            <a:endParaRPr lang="en-US" b="1" i="1" dirty="0">
              <a:solidFill>
                <a:srgbClr val="000000"/>
              </a:solidFill>
              <a:effectLst/>
              <a:latin typeface="Times New Roman" panose="02020603050405020304" pitchFamily="18" charset="0"/>
              <a:ea typeface="Times New Roman" panose="02020603050405020304" pitchFamily="18" charset="0"/>
            </a:endParaRPr>
          </a:p>
          <a:p>
            <a:pPr marR="0" indent="0" algn="ctr">
              <a:spcBef>
                <a:spcPts val="0"/>
              </a:spcBef>
              <a:spcAft>
                <a:spcPts val="0"/>
              </a:spcAft>
              <a:buNone/>
            </a:pPr>
            <a:r>
              <a:rPr lang="en-US" b="1" i="1" dirty="0">
                <a:solidFill>
                  <a:srgbClr val="000000"/>
                </a:solidFill>
                <a:effectLst/>
                <a:latin typeface="Times New Roman" panose="02020603050405020304" pitchFamily="18" charset="0"/>
                <a:ea typeface="Times New Roman" panose="02020603050405020304" pitchFamily="18" charset="0"/>
              </a:rPr>
              <a:t>1 John 1:9 </a:t>
            </a:r>
            <a:endParaRPr lang="en-US" dirty="0">
              <a:effectLst/>
              <a:latin typeface="Times New Roman" panose="02020603050405020304" pitchFamily="18" charset="0"/>
              <a:ea typeface="Times New Roman" panose="02020603050405020304" pitchFamily="18" charset="0"/>
            </a:endParaRPr>
          </a:p>
          <a:p>
            <a:pPr marL="0" indent="0" algn="ctr">
              <a:buNone/>
            </a:pPr>
            <a:endParaRPr lang="en-US" sz="3600" dirty="0"/>
          </a:p>
        </p:txBody>
      </p:sp>
      <p:sp>
        <p:nvSpPr>
          <p:cNvPr id="6" name="Content Placeholder 5">
            <a:extLst>
              <a:ext uri="{FF2B5EF4-FFF2-40B4-BE49-F238E27FC236}">
                <a16:creationId xmlns:a16="http://schemas.microsoft.com/office/drawing/2014/main" id="{1EAC46C8-DE99-676B-51AA-66D6A9A7F246}"/>
              </a:ext>
            </a:extLst>
          </p:cNvPr>
          <p:cNvSpPr>
            <a:spLocks noGrp="1"/>
          </p:cNvSpPr>
          <p:nvPr>
            <p:ph sz="quarter" idx="4"/>
          </p:nvPr>
        </p:nvSpPr>
        <p:spPr>
          <a:xfrm>
            <a:off x="6169024" y="2668848"/>
            <a:ext cx="5183188" cy="3684588"/>
          </a:xfrm>
          <a:solidFill>
            <a:schemeClr val="accent4">
              <a:lumMod val="60000"/>
              <a:lumOff val="40000"/>
            </a:schemeClr>
          </a:solidFill>
        </p:spPr>
        <p:txBody>
          <a:bodyPr>
            <a:normAutofit/>
          </a:bodyPr>
          <a:lstStyle/>
          <a:p>
            <a:pPr marL="0" marR="0" lvl="0" indent="0" algn="ctr">
              <a:spcBef>
                <a:spcPts val="0"/>
              </a:spcBef>
              <a:spcAft>
                <a:spcPts val="0"/>
              </a:spcAft>
              <a:buNone/>
            </a:pPr>
            <a:r>
              <a:rPr lang="en-US" b="1" dirty="0">
                <a:solidFill>
                  <a:srgbClr val="000000"/>
                </a:solidFill>
                <a:effectLst/>
                <a:latin typeface="Times New Roman" panose="02020603050405020304" pitchFamily="18" charset="0"/>
                <a:ea typeface="Times New Roman" panose="02020603050405020304" pitchFamily="18" charset="0"/>
              </a:rPr>
              <a:t>2. There Was a Change</a:t>
            </a:r>
            <a:r>
              <a:rPr lang="en-US" dirty="0">
                <a:solidFill>
                  <a:srgbClr val="000000"/>
                </a:solidFill>
                <a:effectLst/>
                <a:latin typeface="Times New Roman" panose="02020603050405020304" pitchFamily="18" charset="0"/>
                <a:ea typeface="Times New Roman" panose="02020603050405020304" pitchFamily="18" charset="0"/>
              </a:rPr>
              <a:t> – </a:t>
            </a:r>
            <a:endParaRPr lang="en-US" dirty="0">
              <a:effectLst/>
              <a:latin typeface="Times New Roman" panose="02020603050405020304" pitchFamily="18" charset="0"/>
              <a:ea typeface="Times New Roman" panose="02020603050405020304" pitchFamily="18" charset="0"/>
            </a:endParaRPr>
          </a:p>
          <a:p>
            <a:pPr marR="0" indent="0" algn="ctr">
              <a:spcBef>
                <a:spcPts val="0"/>
              </a:spcBef>
              <a:spcAft>
                <a:spcPts val="0"/>
              </a:spcAft>
              <a:buNone/>
            </a:pPr>
            <a:r>
              <a:rPr lang="en-US" b="1" dirty="0">
                <a:solidFill>
                  <a:srgbClr val="000000"/>
                </a:solidFill>
                <a:effectLst/>
                <a:latin typeface="Times New Roman" panose="02020603050405020304" pitchFamily="18" charset="0"/>
                <a:ea typeface="Times New Roman" panose="02020603050405020304" pitchFamily="18" charset="0"/>
              </a:rPr>
              <a:t> </a:t>
            </a:r>
            <a:endParaRPr lang="en-US" dirty="0">
              <a:effectLst/>
              <a:latin typeface="Times New Roman" panose="02020603050405020304" pitchFamily="18" charset="0"/>
              <a:ea typeface="Times New Roman" panose="02020603050405020304" pitchFamily="18" charset="0"/>
            </a:endParaRPr>
          </a:p>
          <a:p>
            <a:pPr marR="0" indent="0" algn="ctr">
              <a:spcBef>
                <a:spcPts val="0"/>
              </a:spcBef>
              <a:spcAft>
                <a:spcPts val="0"/>
              </a:spcAft>
              <a:buNone/>
            </a:pPr>
            <a:r>
              <a:rPr lang="en-US" b="1" i="1" dirty="0">
                <a:solidFill>
                  <a:srgbClr val="000000"/>
                </a:solidFill>
                <a:effectLst/>
                <a:latin typeface="Times New Roman" panose="02020603050405020304" pitchFamily="18" charset="0"/>
                <a:ea typeface="Times New Roman" panose="02020603050405020304" pitchFamily="18" charset="0"/>
              </a:rPr>
              <a:t>Therefore, if anyone is in Christ, the new creation has come: The old has gone, the new is here!</a:t>
            </a:r>
          </a:p>
          <a:p>
            <a:pPr marR="0" indent="0" algn="ctr">
              <a:spcBef>
                <a:spcPts val="0"/>
              </a:spcBef>
              <a:spcAft>
                <a:spcPts val="0"/>
              </a:spcAft>
              <a:buNone/>
            </a:pPr>
            <a:endParaRPr lang="en-US" dirty="0">
              <a:effectLst/>
              <a:latin typeface="Times New Roman" panose="02020603050405020304" pitchFamily="18" charset="0"/>
              <a:ea typeface="Times New Roman" panose="02020603050405020304" pitchFamily="18" charset="0"/>
            </a:endParaRPr>
          </a:p>
          <a:p>
            <a:pPr marR="0" indent="0" algn="ctr">
              <a:spcBef>
                <a:spcPts val="0"/>
              </a:spcBef>
              <a:spcAft>
                <a:spcPts val="0"/>
              </a:spcAft>
              <a:buNone/>
            </a:pPr>
            <a:r>
              <a:rPr lang="en-US" b="1" i="1" dirty="0">
                <a:solidFill>
                  <a:srgbClr val="000000"/>
                </a:solidFill>
                <a:effectLst/>
                <a:latin typeface="Times New Roman" panose="02020603050405020304" pitchFamily="18" charset="0"/>
                <a:ea typeface="Times New Roman" panose="02020603050405020304" pitchFamily="18" charset="0"/>
              </a:rPr>
              <a:t>2 Corinthians 5:17 </a:t>
            </a:r>
            <a:endParaRPr lang="en-US" dirty="0">
              <a:effectLst/>
              <a:latin typeface="Times New Roman" panose="02020603050405020304" pitchFamily="18" charset="0"/>
              <a:ea typeface="Times New Roman" panose="02020603050405020304" pitchFamily="18" charset="0"/>
            </a:endParaRPr>
          </a:p>
          <a:p>
            <a:pPr algn="ctr"/>
            <a:endParaRPr lang="en-US" sz="4000" dirty="0"/>
          </a:p>
        </p:txBody>
      </p:sp>
    </p:spTree>
    <p:extLst>
      <p:ext uri="{BB962C8B-B14F-4D97-AF65-F5344CB8AC3E}">
        <p14:creationId xmlns:p14="http://schemas.microsoft.com/office/powerpoint/2010/main" val="2319532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9490C-1106-C2A0-85C6-3DA133AB3837}"/>
              </a:ext>
            </a:extLst>
          </p:cNvPr>
          <p:cNvSpPr>
            <a:spLocks noGrp="1"/>
          </p:cNvSpPr>
          <p:nvPr>
            <p:ph type="title"/>
          </p:nvPr>
        </p:nvSpPr>
        <p:spPr>
          <a:xfrm>
            <a:off x="839788" y="150125"/>
            <a:ext cx="10515600" cy="1540563"/>
          </a:xfrm>
          <a:solidFill>
            <a:schemeClr val="accent4">
              <a:lumMod val="40000"/>
              <a:lumOff val="60000"/>
            </a:schemeClr>
          </a:solidFill>
        </p:spPr>
        <p:txBody>
          <a:bodyPr/>
          <a:lstStyle/>
          <a:p>
            <a:pPr algn="ctr"/>
            <a:r>
              <a:rPr lang="en-US" b="1" u="sng" dirty="0"/>
              <a:t>III. THE SPECTACULAR SALVATION ENCOUNTER</a:t>
            </a:r>
            <a:endParaRPr lang="en-US" b="1" u="sng" dirty="0">
              <a:latin typeface="Agency FB" panose="020B0503020202020204" pitchFamily="34" charset="0"/>
            </a:endParaRPr>
          </a:p>
        </p:txBody>
      </p:sp>
      <p:sp>
        <p:nvSpPr>
          <p:cNvPr id="3" name="Text Placeholder 2">
            <a:extLst>
              <a:ext uri="{FF2B5EF4-FFF2-40B4-BE49-F238E27FC236}">
                <a16:creationId xmlns:a16="http://schemas.microsoft.com/office/drawing/2014/main" id="{5358B070-1A3A-95EB-39CE-29C995A0D650}"/>
              </a:ext>
            </a:extLst>
          </p:cNvPr>
          <p:cNvSpPr>
            <a:spLocks noGrp="1"/>
          </p:cNvSpPr>
          <p:nvPr>
            <p:ph type="body" idx="1"/>
          </p:nvPr>
        </p:nvSpPr>
        <p:spPr>
          <a:xfrm>
            <a:off x="839788" y="1681162"/>
            <a:ext cx="10515600" cy="731520"/>
          </a:xfrm>
          <a:solidFill>
            <a:schemeClr val="accent4">
              <a:lumMod val="20000"/>
              <a:lumOff val="80000"/>
            </a:schemeClr>
          </a:solidFill>
        </p:spPr>
        <p:txBody>
          <a:bodyPr>
            <a:normAutofit/>
          </a:bodyPr>
          <a:lstStyle/>
          <a:p>
            <a:pPr algn="ctr"/>
            <a:r>
              <a:rPr lang="en-US" sz="4000" dirty="0">
                <a:latin typeface="Agency FB" panose="020B0503020202020204" pitchFamily="34" charset="0"/>
              </a:rPr>
              <a:t>C) ZACCHAEUS WAS REDEEMED WITH A GREAT SALVATION</a:t>
            </a:r>
          </a:p>
        </p:txBody>
      </p:sp>
      <p:sp>
        <p:nvSpPr>
          <p:cNvPr id="4" name="Content Placeholder 3">
            <a:extLst>
              <a:ext uri="{FF2B5EF4-FFF2-40B4-BE49-F238E27FC236}">
                <a16:creationId xmlns:a16="http://schemas.microsoft.com/office/drawing/2014/main" id="{3DB0B5D3-4961-F666-1325-5B71583FE437}"/>
              </a:ext>
            </a:extLst>
          </p:cNvPr>
          <p:cNvSpPr>
            <a:spLocks noGrp="1"/>
          </p:cNvSpPr>
          <p:nvPr>
            <p:ph sz="half" idx="2"/>
          </p:nvPr>
        </p:nvSpPr>
        <p:spPr>
          <a:xfrm>
            <a:off x="865190" y="2421553"/>
            <a:ext cx="5157787" cy="760152"/>
          </a:xfrm>
          <a:solidFill>
            <a:schemeClr val="accent4">
              <a:lumMod val="60000"/>
              <a:lumOff val="40000"/>
            </a:schemeClr>
          </a:solidFill>
        </p:spPr>
        <p:txBody>
          <a:bodyPr>
            <a:normAutofit/>
          </a:bodyPr>
          <a:lstStyle/>
          <a:p>
            <a:pPr marL="342900" marR="0" lvl="0" indent="-342900" algn="ctr">
              <a:spcBef>
                <a:spcPts val="0"/>
              </a:spcBef>
              <a:spcAft>
                <a:spcPts val="0"/>
              </a:spcAft>
              <a:buFont typeface="+mj-lt"/>
              <a:buAutoNum type="arabicPeriod"/>
            </a:pPr>
            <a:r>
              <a:rPr lang="en-US" b="1" dirty="0">
                <a:solidFill>
                  <a:srgbClr val="000000"/>
                </a:solidFill>
                <a:effectLst/>
                <a:latin typeface="Times New Roman" panose="02020603050405020304" pitchFamily="18" charset="0"/>
                <a:ea typeface="Times New Roman" panose="02020603050405020304" pitchFamily="18" charset="0"/>
              </a:rPr>
              <a:t>THE MERCY OF CHRIST</a:t>
            </a:r>
            <a:endParaRPr lang="en-US" b="1" dirty="0">
              <a:effectLst/>
              <a:latin typeface="Times New Roman" panose="02020603050405020304" pitchFamily="18" charset="0"/>
              <a:ea typeface="Times New Roman" panose="02020603050405020304" pitchFamily="18" charset="0"/>
            </a:endParaRPr>
          </a:p>
          <a:p>
            <a:pPr marR="0" indent="0" algn="ctr">
              <a:spcBef>
                <a:spcPts val="0"/>
              </a:spcBef>
              <a:spcAft>
                <a:spcPts val="0"/>
              </a:spcAft>
              <a:buNone/>
            </a:pPr>
            <a:r>
              <a:rPr lang="en-US" sz="1800" b="1" i="1" dirty="0">
                <a:solidFill>
                  <a:srgbClr val="000000"/>
                </a:solidFill>
                <a:effectLst/>
                <a:latin typeface="Times New Roman" panose="02020603050405020304" pitchFamily="18" charset="0"/>
                <a:ea typeface="Times New Roman" panose="02020603050405020304" pitchFamily="18" charset="0"/>
              </a:rPr>
              <a:t> </a:t>
            </a:r>
            <a:endParaRPr lang="en-US" sz="1800" b="1" dirty="0">
              <a:effectLst/>
              <a:latin typeface="Times New Roman" panose="02020603050405020304" pitchFamily="18" charset="0"/>
              <a:ea typeface="Times New Roman" panose="02020603050405020304" pitchFamily="18" charset="0"/>
            </a:endParaRPr>
          </a:p>
          <a:p>
            <a:pPr marL="0" indent="0" algn="ctr">
              <a:buNone/>
            </a:pPr>
            <a:endParaRPr lang="en-US" sz="3600" b="1" dirty="0"/>
          </a:p>
        </p:txBody>
      </p:sp>
      <p:sp>
        <p:nvSpPr>
          <p:cNvPr id="6" name="Content Placeholder 5">
            <a:extLst>
              <a:ext uri="{FF2B5EF4-FFF2-40B4-BE49-F238E27FC236}">
                <a16:creationId xmlns:a16="http://schemas.microsoft.com/office/drawing/2014/main" id="{1EAC46C8-DE99-676B-51AA-66D6A9A7F246}"/>
              </a:ext>
            </a:extLst>
          </p:cNvPr>
          <p:cNvSpPr>
            <a:spLocks noGrp="1"/>
          </p:cNvSpPr>
          <p:nvPr>
            <p:ph sz="quarter" idx="4"/>
          </p:nvPr>
        </p:nvSpPr>
        <p:spPr>
          <a:xfrm>
            <a:off x="6169025" y="2421553"/>
            <a:ext cx="5183188" cy="760152"/>
          </a:xfrm>
          <a:solidFill>
            <a:schemeClr val="accent4">
              <a:lumMod val="60000"/>
              <a:lumOff val="40000"/>
            </a:schemeClr>
          </a:solidFill>
        </p:spPr>
        <p:txBody>
          <a:bodyPr>
            <a:normAutofit/>
          </a:bodyPr>
          <a:lstStyle/>
          <a:p>
            <a:pPr marL="0" marR="0" lvl="0" indent="0" algn="ctr">
              <a:spcBef>
                <a:spcPts val="0"/>
              </a:spcBef>
              <a:spcAft>
                <a:spcPts val="0"/>
              </a:spcAft>
              <a:buNone/>
            </a:pPr>
            <a:r>
              <a:rPr lang="en-US" b="1" dirty="0">
                <a:solidFill>
                  <a:srgbClr val="000000"/>
                </a:solidFill>
                <a:effectLst/>
                <a:latin typeface="Times New Roman" panose="02020603050405020304" pitchFamily="18" charset="0"/>
                <a:ea typeface="Times New Roman" panose="02020603050405020304" pitchFamily="18" charset="0"/>
              </a:rPr>
              <a:t>2. THE MISSION OF CHRIST</a:t>
            </a:r>
            <a:endParaRPr lang="en-US" b="1" dirty="0">
              <a:effectLst/>
              <a:latin typeface="Times New Roman" panose="02020603050405020304" pitchFamily="18" charset="0"/>
              <a:ea typeface="Times New Roman" panose="02020603050405020304" pitchFamily="18" charset="0"/>
            </a:endParaRPr>
          </a:p>
          <a:p>
            <a:pPr marR="0" indent="0" algn="ctr">
              <a:spcBef>
                <a:spcPts val="0"/>
              </a:spcBef>
              <a:spcAft>
                <a:spcPts val="0"/>
              </a:spcAft>
              <a:buNone/>
            </a:pPr>
            <a:endParaRPr lang="en-US" b="1" i="1" dirty="0">
              <a:solidFill>
                <a:srgbClr val="000000"/>
              </a:solidFill>
              <a:effectLst/>
              <a:latin typeface="Times New Roman" panose="02020603050405020304" pitchFamily="18" charset="0"/>
              <a:ea typeface="Times New Roman" panose="02020603050405020304" pitchFamily="18" charset="0"/>
            </a:endParaRPr>
          </a:p>
          <a:p>
            <a:pPr marL="0" indent="0" algn="ctr">
              <a:buNone/>
            </a:pPr>
            <a:endParaRPr lang="en-US" sz="4000" b="1" dirty="0"/>
          </a:p>
        </p:txBody>
      </p:sp>
      <p:pic>
        <p:nvPicPr>
          <p:cNvPr id="7" name="Picture 6" descr="A painting of a person standing on a tree&#10;&#10;Description automatically generated">
            <a:extLst>
              <a:ext uri="{FF2B5EF4-FFF2-40B4-BE49-F238E27FC236}">
                <a16:creationId xmlns:a16="http://schemas.microsoft.com/office/drawing/2014/main" id="{E616E852-2666-41AD-D20C-A2DA730DC5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4646" y="3190576"/>
            <a:ext cx="5188331" cy="3667424"/>
          </a:xfrm>
          <a:prstGeom prst="rect">
            <a:avLst/>
          </a:prstGeom>
        </p:spPr>
      </p:pic>
      <p:pic>
        <p:nvPicPr>
          <p:cNvPr id="9" name="Picture 8" descr="A candle in a dark room&#10;&#10;Description automatically generated">
            <a:extLst>
              <a:ext uri="{FF2B5EF4-FFF2-40B4-BE49-F238E27FC236}">
                <a16:creationId xmlns:a16="http://schemas.microsoft.com/office/drawing/2014/main" id="{AB203EE8-5508-6BBD-1252-E1CBBC7CFB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9025" y="3181705"/>
            <a:ext cx="5183188" cy="3667424"/>
          </a:xfrm>
          <a:prstGeom prst="rect">
            <a:avLst/>
          </a:prstGeom>
        </p:spPr>
      </p:pic>
    </p:spTree>
    <p:extLst>
      <p:ext uri="{BB962C8B-B14F-4D97-AF65-F5344CB8AC3E}">
        <p14:creationId xmlns:p14="http://schemas.microsoft.com/office/powerpoint/2010/main" val="16661107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DA3C418-758E-4180-A5D0-8655D680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8C8EF06-5EC3-4883-AFAF-D74FF46550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5135971" cy="687164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lose-up of a hand&#10;&#10;Description automatically generated">
            <a:extLst>
              <a:ext uri="{FF2B5EF4-FFF2-40B4-BE49-F238E27FC236}">
                <a16:creationId xmlns:a16="http://schemas.microsoft.com/office/drawing/2014/main" id="{E714CFDF-2072-AFEE-8429-687D844FD7C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6189" r="9270"/>
          <a:stretch/>
        </p:blipFill>
        <p:spPr>
          <a:xfrm>
            <a:off x="2915455" y="10"/>
            <a:ext cx="9276545" cy="6857990"/>
          </a:xfrm>
          <a:custGeom>
            <a:avLst/>
            <a:gdLst/>
            <a:ahLst/>
            <a:cxnLst/>
            <a:rect l="l" t="t" r="r" b="b"/>
            <a:pathLst>
              <a:path w="9276545" h="6871647">
                <a:moveTo>
                  <a:pt x="9276545" y="0"/>
                </a:moveTo>
                <a:lnTo>
                  <a:pt x="9276545" y="6858000"/>
                </a:lnTo>
                <a:lnTo>
                  <a:pt x="1546051" y="6871647"/>
                </a:lnTo>
                <a:lnTo>
                  <a:pt x="1535751" y="6828910"/>
                </a:lnTo>
                <a:cubicBezTo>
                  <a:pt x="1530460" y="6775140"/>
                  <a:pt x="1515370" y="6618042"/>
                  <a:pt x="1514301" y="6549029"/>
                </a:cubicBezTo>
                <a:cubicBezTo>
                  <a:pt x="1518045" y="6491396"/>
                  <a:pt x="1528503" y="6450608"/>
                  <a:pt x="1529339" y="6414828"/>
                </a:cubicBezTo>
                <a:cubicBezTo>
                  <a:pt x="1525062" y="6359280"/>
                  <a:pt x="1502062" y="6307149"/>
                  <a:pt x="1493941" y="6268848"/>
                </a:cubicBezTo>
                <a:cubicBezTo>
                  <a:pt x="1502669" y="6254191"/>
                  <a:pt x="1469920" y="6200171"/>
                  <a:pt x="1480613" y="6185025"/>
                </a:cubicBezTo>
                <a:cubicBezTo>
                  <a:pt x="1481020" y="6164522"/>
                  <a:pt x="1458164" y="6060790"/>
                  <a:pt x="1443364" y="6018360"/>
                </a:cubicBezTo>
                <a:cubicBezTo>
                  <a:pt x="1426694" y="5970758"/>
                  <a:pt x="1390307" y="5920074"/>
                  <a:pt x="1380584" y="5899407"/>
                </a:cubicBezTo>
                <a:cubicBezTo>
                  <a:pt x="1370860" y="5878740"/>
                  <a:pt x="1392244" y="5920877"/>
                  <a:pt x="1385023" y="5894356"/>
                </a:cubicBezTo>
                <a:cubicBezTo>
                  <a:pt x="1377800" y="5867835"/>
                  <a:pt x="1345702" y="5770498"/>
                  <a:pt x="1337254" y="5740279"/>
                </a:cubicBezTo>
                <a:cubicBezTo>
                  <a:pt x="1353956" y="5738860"/>
                  <a:pt x="1323673" y="5722040"/>
                  <a:pt x="1334321" y="5713042"/>
                </a:cubicBezTo>
                <a:cubicBezTo>
                  <a:pt x="1343675" y="5706701"/>
                  <a:pt x="1336672" y="5700118"/>
                  <a:pt x="1335877" y="5692870"/>
                </a:cubicBezTo>
                <a:cubicBezTo>
                  <a:pt x="1343201" y="5683812"/>
                  <a:pt x="1329617" y="5652064"/>
                  <a:pt x="1319978" y="5643427"/>
                </a:cubicBezTo>
                <a:cubicBezTo>
                  <a:pt x="1286551" y="5622177"/>
                  <a:pt x="1310947" y="5579803"/>
                  <a:pt x="1285321" y="5562271"/>
                </a:cubicBezTo>
                <a:cubicBezTo>
                  <a:pt x="1281540" y="5556238"/>
                  <a:pt x="1279983" y="5550455"/>
                  <a:pt x="1279815" y="5544867"/>
                </a:cubicBezTo>
                <a:lnTo>
                  <a:pt x="1282507" y="5529404"/>
                </a:lnTo>
                <a:lnTo>
                  <a:pt x="1289604" y="5525378"/>
                </a:lnTo>
                <a:lnTo>
                  <a:pt x="1287766" y="5515726"/>
                </a:lnTo>
                <a:lnTo>
                  <a:pt x="1288829" y="5513051"/>
                </a:lnTo>
                <a:cubicBezTo>
                  <a:pt x="1290896" y="5507946"/>
                  <a:pt x="1292688" y="5502897"/>
                  <a:pt x="1293373" y="5497833"/>
                </a:cubicBezTo>
                <a:cubicBezTo>
                  <a:pt x="1288690" y="5483829"/>
                  <a:pt x="1272696" y="5459278"/>
                  <a:pt x="1260736" y="5429027"/>
                </a:cubicBezTo>
                <a:cubicBezTo>
                  <a:pt x="1238579" y="5396416"/>
                  <a:pt x="1238884" y="5351600"/>
                  <a:pt x="1221610" y="5316328"/>
                </a:cubicBezTo>
                <a:lnTo>
                  <a:pt x="1216099" y="5309330"/>
                </a:lnTo>
                <a:lnTo>
                  <a:pt x="1217278" y="5279477"/>
                </a:lnTo>
                <a:cubicBezTo>
                  <a:pt x="1221588" y="5274318"/>
                  <a:pt x="1222716" y="5266940"/>
                  <a:pt x="1218469" y="5260597"/>
                </a:cubicBezTo>
                <a:lnTo>
                  <a:pt x="1206220" y="5152555"/>
                </a:lnTo>
                <a:cubicBezTo>
                  <a:pt x="1205294" y="5116878"/>
                  <a:pt x="1196908" y="5101727"/>
                  <a:pt x="1212921" y="5046536"/>
                </a:cubicBezTo>
                <a:cubicBezTo>
                  <a:pt x="1234138" y="4987918"/>
                  <a:pt x="1204801" y="4903116"/>
                  <a:pt x="1212183" y="4837345"/>
                </a:cubicBezTo>
                <a:cubicBezTo>
                  <a:pt x="1183151" y="4802424"/>
                  <a:pt x="1209228" y="4821062"/>
                  <a:pt x="1202048" y="4784195"/>
                </a:cubicBezTo>
                <a:cubicBezTo>
                  <a:pt x="1202483" y="4760878"/>
                  <a:pt x="1202919" y="4737561"/>
                  <a:pt x="1203354" y="4714245"/>
                </a:cubicBezTo>
                <a:lnTo>
                  <a:pt x="1201502" y="4700836"/>
                </a:lnTo>
                <a:lnTo>
                  <a:pt x="1194919" y="4697224"/>
                </a:lnTo>
                <a:lnTo>
                  <a:pt x="1187792" y="4677162"/>
                </a:lnTo>
                <a:cubicBezTo>
                  <a:pt x="1186060" y="4669625"/>
                  <a:pt x="1185291" y="4661478"/>
                  <a:pt x="1186080" y="4652429"/>
                </a:cubicBezTo>
                <a:cubicBezTo>
                  <a:pt x="1199189" y="4622456"/>
                  <a:pt x="1167081" y="4571771"/>
                  <a:pt x="1184722" y="4534840"/>
                </a:cubicBezTo>
                <a:cubicBezTo>
                  <a:pt x="1182407" y="4499077"/>
                  <a:pt x="1175424" y="4460227"/>
                  <a:pt x="1172188" y="4437851"/>
                </a:cubicBezTo>
                <a:cubicBezTo>
                  <a:pt x="1161331" y="4428466"/>
                  <a:pt x="1178123" y="4398274"/>
                  <a:pt x="1165306" y="4400581"/>
                </a:cubicBezTo>
                <a:cubicBezTo>
                  <a:pt x="1171061" y="4389819"/>
                  <a:pt x="1173552" y="4346771"/>
                  <a:pt x="1168602" y="4335651"/>
                </a:cubicBezTo>
                <a:lnTo>
                  <a:pt x="1178384" y="4280215"/>
                </a:lnTo>
                <a:lnTo>
                  <a:pt x="1177294" y="4274660"/>
                </a:lnTo>
                <a:cubicBezTo>
                  <a:pt x="1177138" y="4268882"/>
                  <a:pt x="1177520" y="4251103"/>
                  <a:pt x="1177448" y="4245552"/>
                </a:cubicBezTo>
                <a:cubicBezTo>
                  <a:pt x="1177252" y="4244155"/>
                  <a:pt x="1177058" y="4242757"/>
                  <a:pt x="1176863" y="4241361"/>
                </a:cubicBezTo>
                <a:lnTo>
                  <a:pt x="1162386" y="4207167"/>
                </a:lnTo>
                <a:cubicBezTo>
                  <a:pt x="1162950" y="4202536"/>
                  <a:pt x="1174655" y="4199565"/>
                  <a:pt x="1174343" y="4192380"/>
                </a:cubicBezTo>
                <a:lnTo>
                  <a:pt x="1160516" y="4164062"/>
                </a:lnTo>
                <a:lnTo>
                  <a:pt x="1161365" y="4158623"/>
                </a:lnTo>
                <a:lnTo>
                  <a:pt x="1144878" y="4076261"/>
                </a:lnTo>
                <a:lnTo>
                  <a:pt x="1123687" y="4005692"/>
                </a:lnTo>
                <a:lnTo>
                  <a:pt x="1096720" y="3754257"/>
                </a:lnTo>
                <a:cubicBezTo>
                  <a:pt x="1083618" y="3639924"/>
                  <a:pt x="1064313" y="3636659"/>
                  <a:pt x="1047682" y="3517638"/>
                </a:cubicBezTo>
                <a:cubicBezTo>
                  <a:pt x="1048550" y="3477187"/>
                  <a:pt x="1049418" y="3436735"/>
                  <a:pt x="1050285" y="3396284"/>
                </a:cubicBezTo>
                <a:lnTo>
                  <a:pt x="1030166" y="3320814"/>
                </a:lnTo>
                <a:lnTo>
                  <a:pt x="1034128" y="3260443"/>
                </a:lnTo>
                <a:lnTo>
                  <a:pt x="1007751" y="3198916"/>
                </a:lnTo>
                <a:cubicBezTo>
                  <a:pt x="1003323" y="3193074"/>
                  <a:pt x="1001150" y="3187393"/>
                  <a:pt x="1000384" y="3181839"/>
                </a:cubicBezTo>
                <a:cubicBezTo>
                  <a:pt x="1000734" y="3176675"/>
                  <a:pt x="1001085" y="3171511"/>
                  <a:pt x="1001435" y="3166346"/>
                </a:cubicBezTo>
                <a:lnTo>
                  <a:pt x="968918" y="3112638"/>
                </a:lnTo>
                <a:cubicBezTo>
                  <a:pt x="957125" y="3092489"/>
                  <a:pt x="955617" y="3065232"/>
                  <a:pt x="934483" y="3031628"/>
                </a:cubicBezTo>
                <a:cubicBezTo>
                  <a:pt x="914631" y="2997037"/>
                  <a:pt x="908933" y="3005661"/>
                  <a:pt x="879229" y="2948196"/>
                </a:cubicBezTo>
                <a:cubicBezTo>
                  <a:pt x="850845" y="2897154"/>
                  <a:pt x="820829" y="2806798"/>
                  <a:pt x="798666" y="2761198"/>
                </a:cubicBezTo>
                <a:cubicBezTo>
                  <a:pt x="773970" y="2714562"/>
                  <a:pt x="758278" y="2715446"/>
                  <a:pt x="746962" y="2694939"/>
                </a:cubicBezTo>
                <a:lnTo>
                  <a:pt x="712796" y="2614779"/>
                </a:lnTo>
                <a:lnTo>
                  <a:pt x="697701" y="2600020"/>
                </a:lnTo>
                <a:cubicBezTo>
                  <a:pt x="697743" y="2598787"/>
                  <a:pt x="697784" y="2597555"/>
                  <a:pt x="697823" y="2596321"/>
                </a:cubicBezTo>
                <a:lnTo>
                  <a:pt x="679645" y="2572602"/>
                </a:lnTo>
                <a:lnTo>
                  <a:pt x="680789" y="2571831"/>
                </a:lnTo>
                <a:cubicBezTo>
                  <a:pt x="682946" y="2569560"/>
                  <a:pt x="683757" y="2566863"/>
                  <a:pt x="681771" y="2563200"/>
                </a:cubicBezTo>
                <a:cubicBezTo>
                  <a:pt x="705290" y="2562299"/>
                  <a:pt x="688388" y="2558438"/>
                  <a:pt x="680456" y="2547723"/>
                </a:cubicBezTo>
                <a:cubicBezTo>
                  <a:pt x="679482" y="2534148"/>
                  <a:pt x="677183" y="2493617"/>
                  <a:pt x="675922" y="2481749"/>
                </a:cubicBezTo>
                <a:lnTo>
                  <a:pt x="672894" y="2476509"/>
                </a:lnTo>
                <a:lnTo>
                  <a:pt x="673143" y="2476297"/>
                </a:lnTo>
                <a:cubicBezTo>
                  <a:pt x="673152" y="2474932"/>
                  <a:pt x="672405" y="2473126"/>
                  <a:pt x="670567" y="2470561"/>
                </a:cubicBezTo>
                <a:lnTo>
                  <a:pt x="667369" y="2466951"/>
                </a:lnTo>
                <a:lnTo>
                  <a:pt x="661495" y="2456785"/>
                </a:lnTo>
                <a:cubicBezTo>
                  <a:pt x="661510" y="2455387"/>
                  <a:pt x="661525" y="2453987"/>
                  <a:pt x="661540" y="2452588"/>
                </a:cubicBezTo>
                <a:lnTo>
                  <a:pt x="664540" y="2449913"/>
                </a:lnTo>
                <a:lnTo>
                  <a:pt x="663581" y="2449129"/>
                </a:lnTo>
                <a:cubicBezTo>
                  <a:pt x="653014" y="2444453"/>
                  <a:pt x="642406" y="2445872"/>
                  <a:pt x="663129" y="2426579"/>
                </a:cubicBezTo>
                <a:cubicBezTo>
                  <a:pt x="643271" y="2414167"/>
                  <a:pt x="657229" y="2404769"/>
                  <a:pt x="650205" y="2379928"/>
                </a:cubicBezTo>
                <a:cubicBezTo>
                  <a:pt x="634911" y="2374359"/>
                  <a:pt x="634260" y="2365346"/>
                  <a:pt x="638008" y="2354824"/>
                </a:cubicBezTo>
                <a:cubicBezTo>
                  <a:pt x="621083" y="2334576"/>
                  <a:pt x="620949" y="2310146"/>
                  <a:pt x="609851" y="2284299"/>
                </a:cubicBezTo>
                <a:lnTo>
                  <a:pt x="585585" y="2155739"/>
                </a:lnTo>
                <a:lnTo>
                  <a:pt x="581391" y="2152892"/>
                </a:lnTo>
                <a:cubicBezTo>
                  <a:pt x="578821" y="2150768"/>
                  <a:pt x="577525" y="2149149"/>
                  <a:pt x="577083" y="2147807"/>
                </a:cubicBezTo>
                <a:lnTo>
                  <a:pt x="577251" y="2147544"/>
                </a:lnTo>
                <a:lnTo>
                  <a:pt x="546845" y="2085601"/>
                </a:lnTo>
                <a:cubicBezTo>
                  <a:pt x="538270" y="2073917"/>
                  <a:pt x="486356" y="1955894"/>
                  <a:pt x="470837" y="1931362"/>
                </a:cubicBezTo>
                <a:lnTo>
                  <a:pt x="428154" y="1657167"/>
                </a:lnTo>
                <a:lnTo>
                  <a:pt x="392797" y="1510175"/>
                </a:lnTo>
                <a:cubicBezTo>
                  <a:pt x="380165" y="1504446"/>
                  <a:pt x="369910" y="1451095"/>
                  <a:pt x="372847" y="1440507"/>
                </a:cubicBezTo>
                <a:cubicBezTo>
                  <a:pt x="369015" y="1433783"/>
                  <a:pt x="338503" y="1376212"/>
                  <a:pt x="344479" y="1367690"/>
                </a:cubicBezTo>
                <a:cubicBezTo>
                  <a:pt x="332264" y="1342150"/>
                  <a:pt x="321736" y="1310521"/>
                  <a:pt x="299558" y="1287266"/>
                </a:cubicBezTo>
                <a:cubicBezTo>
                  <a:pt x="277380" y="1264010"/>
                  <a:pt x="259203" y="1269909"/>
                  <a:pt x="243216" y="1249403"/>
                </a:cubicBezTo>
                <a:cubicBezTo>
                  <a:pt x="227230" y="1228898"/>
                  <a:pt x="218454" y="1166841"/>
                  <a:pt x="203639" y="1164232"/>
                </a:cubicBezTo>
                <a:cubicBezTo>
                  <a:pt x="192352" y="1144923"/>
                  <a:pt x="198158" y="1133798"/>
                  <a:pt x="169195" y="1087898"/>
                </a:cubicBezTo>
                <a:cubicBezTo>
                  <a:pt x="139228" y="1002950"/>
                  <a:pt x="140891" y="969630"/>
                  <a:pt x="98775" y="910071"/>
                </a:cubicBezTo>
                <a:cubicBezTo>
                  <a:pt x="45025" y="831068"/>
                  <a:pt x="34038" y="817468"/>
                  <a:pt x="43820" y="712632"/>
                </a:cubicBezTo>
                <a:cubicBezTo>
                  <a:pt x="34816" y="659496"/>
                  <a:pt x="43273" y="613587"/>
                  <a:pt x="44748" y="591246"/>
                </a:cubicBezTo>
                <a:lnTo>
                  <a:pt x="36767" y="546725"/>
                </a:lnTo>
                <a:cubicBezTo>
                  <a:pt x="36093" y="528360"/>
                  <a:pt x="35418" y="509996"/>
                  <a:pt x="34744" y="491632"/>
                </a:cubicBezTo>
                <a:cubicBezTo>
                  <a:pt x="34670" y="458441"/>
                  <a:pt x="29296" y="473054"/>
                  <a:pt x="29222" y="439863"/>
                </a:cubicBezTo>
                <a:cubicBezTo>
                  <a:pt x="29152" y="439762"/>
                  <a:pt x="2578" y="397168"/>
                  <a:pt x="2507" y="397065"/>
                </a:cubicBezTo>
                <a:cubicBezTo>
                  <a:pt x="-7796" y="385479"/>
                  <a:pt x="17492" y="336832"/>
                  <a:pt x="9810" y="317232"/>
                </a:cubicBezTo>
                <a:lnTo>
                  <a:pt x="25323" y="268841"/>
                </a:lnTo>
                <a:cubicBezTo>
                  <a:pt x="20582" y="241406"/>
                  <a:pt x="55391" y="238509"/>
                  <a:pt x="50278" y="195107"/>
                </a:cubicBezTo>
                <a:cubicBezTo>
                  <a:pt x="49891" y="157638"/>
                  <a:pt x="41873" y="124837"/>
                  <a:pt x="47653" y="93413"/>
                </a:cubicBezTo>
                <a:cubicBezTo>
                  <a:pt x="41389" y="80245"/>
                  <a:pt x="38874" y="67990"/>
                  <a:pt x="48323" y="56668"/>
                </a:cubicBezTo>
                <a:cubicBezTo>
                  <a:pt x="46028" y="30349"/>
                  <a:pt x="37896" y="18658"/>
                  <a:pt x="38423" y="5323"/>
                </a:cubicBezTo>
                <a:lnTo>
                  <a:pt x="39875" y="1"/>
                </a:lnTo>
                <a:close/>
              </a:path>
            </a:pathLst>
          </a:custGeom>
        </p:spPr>
      </p:pic>
      <p:sp>
        <p:nvSpPr>
          <p:cNvPr id="2" name="Title 1">
            <a:extLst>
              <a:ext uri="{FF2B5EF4-FFF2-40B4-BE49-F238E27FC236}">
                <a16:creationId xmlns:a16="http://schemas.microsoft.com/office/drawing/2014/main" id="{DEBC9FE3-14B0-E81F-47B9-2172F0FD1A2F}"/>
              </a:ext>
            </a:extLst>
          </p:cNvPr>
          <p:cNvSpPr>
            <a:spLocks noGrp="1"/>
          </p:cNvSpPr>
          <p:nvPr>
            <p:ph type="title"/>
          </p:nvPr>
        </p:nvSpPr>
        <p:spPr>
          <a:xfrm>
            <a:off x="253218" y="2247470"/>
            <a:ext cx="3655044" cy="3407742"/>
          </a:xfrm>
        </p:spPr>
        <p:txBody>
          <a:bodyPr vert="horz" lIns="91440" tIns="45720" rIns="91440" bIns="45720" rtlCol="0" anchor="b">
            <a:normAutofit/>
          </a:bodyPr>
          <a:lstStyle/>
          <a:p>
            <a:r>
              <a:rPr lang="en-US" b="1" dirty="0">
                <a:solidFill>
                  <a:schemeClr val="tx1">
                    <a:lumMod val="85000"/>
                    <a:lumOff val="15000"/>
                  </a:schemeClr>
                </a:solidFill>
              </a:rPr>
              <a:t>ARE YOU LONGING FOR A TRUE ENCOUNTER?</a:t>
            </a:r>
          </a:p>
        </p:txBody>
      </p:sp>
    </p:spTree>
    <p:extLst>
      <p:ext uri="{BB962C8B-B14F-4D97-AF65-F5344CB8AC3E}">
        <p14:creationId xmlns:p14="http://schemas.microsoft.com/office/powerpoint/2010/main" val="4068368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7A2E5-E89C-4014-0579-94B51E27DC5D}"/>
              </a:ext>
            </a:extLst>
          </p:cNvPr>
          <p:cNvSpPr>
            <a:spLocks noGrp="1"/>
          </p:cNvSpPr>
          <p:nvPr>
            <p:ph type="title"/>
          </p:nvPr>
        </p:nvSpPr>
        <p:spPr>
          <a:xfrm>
            <a:off x="838200" y="365125"/>
            <a:ext cx="10515600" cy="6035675"/>
          </a:xfrm>
        </p:spPr>
        <p:txBody>
          <a:bodyPr>
            <a:normAutofit/>
          </a:bodyPr>
          <a:lstStyle/>
          <a:p>
            <a:pPr algn="ctr"/>
            <a:r>
              <a:rPr lang="en-US" b="0" i="0" dirty="0">
                <a:solidFill>
                  <a:srgbClr val="000000"/>
                </a:solidFill>
                <a:effectLst/>
                <a:latin typeface="system-ui"/>
              </a:rPr>
              <a:t>Jesus entered Jericho and was passing through. </a:t>
            </a:r>
            <a:r>
              <a:rPr lang="en-US" b="1" i="0" baseline="30000" dirty="0">
                <a:solidFill>
                  <a:srgbClr val="000000"/>
                </a:solidFill>
                <a:effectLst/>
                <a:latin typeface="system-ui"/>
              </a:rPr>
              <a:t> </a:t>
            </a:r>
            <a:r>
              <a:rPr lang="en-US" b="0" i="0" dirty="0">
                <a:solidFill>
                  <a:srgbClr val="000000"/>
                </a:solidFill>
                <a:effectLst/>
                <a:latin typeface="system-ui"/>
              </a:rPr>
              <a:t>A man was there by the name of Zacchaeus; he was a chief tax collector and was wealthy. He wanted to see who Jesus was, but because he was short, he could not see over the crowd. So, he ran ahead and climbed a sycamore-fig tree to see him, since Jesus was coming that way.</a:t>
            </a:r>
            <a:endParaRPr lang="en-US" dirty="0"/>
          </a:p>
        </p:txBody>
      </p:sp>
    </p:spTree>
    <p:extLst>
      <p:ext uri="{BB962C8B-B14F-4D97-AF65-F5344CB8AC3E}">
        <p14:creationId xmlns:p14="http://schemas.microsoft.com/office/powerpoint/2010/main" val="27791723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281EF-BF60-7694-465A-B940F8DA56B9}"/>
              </a:ext>
            </a:extLst>
          </p:cNvPr>
          <p:cNvSpPr>
            <a:spLocks noGrp="1"/>
          </p:cNvSpPr>
          <p:nvPr>
            <p:ph type="title"/>
          </p:nvPr>
        </p:nvSpPr>
        <p:spPr>
          <a:xfrm>
            <a:off x="838200" y="709683"/>
            <a:ext cx="10515600" cy="4954137"/>
          </a:xfrm>
        </p:spPr>
        <p:txBody>
          <a:bodyPr>
            <a:normAutofit/>
          </a:bodyPr>
          <a:lstStyle/>
          <a:p>
            <a:pPr algn="ctr"/>
            <a:r>
              <a:rPr lang="en-US" b="0" i="0" dirty="0">
                <a:solidFill>
                  <a:srgbClr val="000000"/>
                </a:solidFill>
                <a:effectLst/>
                <a:latin typeface="system-ui"/>
              </a:rPr>
              <a:t>When Jesus reached the spot, he looked up and said to him, “Zacchaeus, come down immediately. I must stay at your house today.”</a:t>
            </a:r>
            <a:r>
              <a:rPr lang="en-US" b="1" i="0" baseline="30000" dirty="0">
                <a:solidFill>
                  <a:srgbClr val="000000"/>
                </a:solidFill>
                <a:effectLst/>
                <a:latin typeface="system-ui"/>
              </a:rPr>
              <a:t> </a:t>
            </a:r>
            <a:r>
              <a:rPr lang="en-US" b="0" i="0" dirty="0">
                <a:solidFill>
                  <a:srgbClr val="000000"/>
                </a:solidFill>
                <a:effectLst/>
                <a:latin typeface="system-ui"/>
              </a:rPr>
              <a:t>So, he came down at once and welcomed him gladly.</a:t>
            </a:r>
            <a:br>
              <a:rPr lang="en-US" b="0" i="0" dirty="0">
                <a:solidFill>
                  <a:srgbClr val="000000"/>
                </a:solidFill>
                <a:effectLst/>
                <a:latin typeface="system-ui"/>
              </a:rPr>
            </a:br>
            <a:r>
              <a:rPr lang="en-US" b="1" i="0" baseline="30000" dirty="0">
                <a:solidFill>
                  <a:srgbClr val="000000"/>
                </a:solidFill>
                <a:effectLst/>
                <a:latin typeface="system-ui"/>
              </a:rPr>
              <a:t> </a:t>
            </a:r>
            <a:r>
              <a:rPr lang="en-US" b="0" i="0" dirty="0">
                <a:solidFill>
                  <a:srgbClr val="000000"/>
                </a:solidFill>
                <a:effectLst/>
                <a:latin typeface="system-ui"/>
              </a:rPr>
              <a:t>All the people saw this and began to mutter, “He has gone to be the guest of a sinner.”</a:t>
            </a:r>
            <a:br>
              <a:rPr lang="en-US" b="0" i="0" dirty="0">
                <a:solidFill>
                  <a:srgbClr val="000000"/>
                </a:solidFill>
                <a:effectLst/>
                <a:latin typeface="system-ui"/>
              </a:rPr>
            </a:br>
            <a:endParaRPr lang="en-US" dirty="0"/>
          </a:p>
        </p:txBody>
      </p:sp>
    </p:spTree>
    <p:extLst>
      <p:ext uri="{BB962C8B-B14F-4D97-AF65-F5344CB8AC3E}">
        <p14:creationId xmlns:p14="http://schemas.microsoft.com/office/powerpoint/2010/main" val="2634703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3618F-62AA-E339-991D-40000EE2704A}"/>
              </a:ext>
            </a:extLst>
          </p:cNvPr>
          <p:cNvSpPr>
            <a:spLocks noGrp="1"/>
          </p:cNvSpPr>
          <p:nvPr>
            <p:ph type="title"/>
          </p:nvPr>
        </p:nvSpPr>
        <p:spPr>
          <a:xfrm>
            <a:off x="838200" y="365125"/>
            <a:ext cx="10515600" cy="6144857"/>
          </a:xfrm>
        </p:spPr>
        <p:txBody>
          <a:bodyPr>
            <a:normAutofit/>
          </a:bodyPr>
          <a:lstStyle/>
          <a:p>
            <a:pPr algn="ctr"/>
            <a:r>
              <a:rPr lang="en-US" b="0" i="0" dirty="0">
                <a:solidFill>
                  <a:srgbClr val="000000"/>
                </a:solidFill>
                <a:effectLst/>
                <a:latin typeface="system-ui"/>
              </a:rPr>
              <a:t>But Zacchaeus stood up and said to the Lord, “Look, Lord! Here and now I give half of my possessions to the poor, and if I have cheated anybody out of anything, I will pay back four times the amount.”</a:t>
            </a:r>
            <a:br>
              <a:rPr lang="en-US" b="0" i="0" dirty="0">
                <a:solidFill>
                  <a:srgbClr val="000000"/>
                </a:solidFill>
                <a:effectLst/>
                <a:latin typeface="system-ui"/>
              </a:rPr>
            </a:br>
            <a:r>
              <a:rPr lang="en-US" b="1" i="0" baseline="30000" dirty="0">
                <a:solidFill>
                  <a:srgbClr val="000000"/>
                </a:solidFill>
                <a:effectLst/>
                <a:latin typeface="system-ui"/>
              </a:rPr>
              <a:t> </a:t>
            </a:r>
            <a:r>
              <a:rPr lang="en-US" b="0" i="0" dirty="0">
                <a:solidFill>
                  <a:srgbClr val="000000"/>
                </a:solidFill>
                <a:effectLst/>
                <a:latin typeface="system-ui"/>
              </a:rPr>
              <a:t>Jesus said to him, “Today salvation has come to this house, because this man, too, is a son of Abraham. </a:t>
            </a:r>
            <a:r>
              <a:rPr lang="en-US" b="1" i="0" baseline="30000" dirty="0">
                <a:solidFill>
                  <a:srgbClr val="000000"/>
                </a:solidFill>
                <a:effectLst/>
                <a:latin typeface="system-ui"/>
              </a:rPr>
              <a:t> </a:t>
            </a:r>
            <a:r>
              <a:rPr lang="en-US" b="0" i="0" dirty="0">
                <a:solidFill>
                  <a:srgbClr val="000000"/>
                </a:solidFill>
                <a:effectLst/>
                <a:latin typeface="system-ui"/>
              </a:rPr>
              <a:t>For the Son of Man came to seek and to save the lost.”</a:t>
            </a:r>
            <a:br>
              <a:rPr lang="en-US" b="0" i="0" dirty="0">
                <a:solidFill>
                  <a:srgbClr val="000000"/>
                </a:solidFill>
                <a:effectLst/>
                <a:latin typeface="system-ui"/>
              </a:rPr>
            </a:br>
            <a:r>
              <a:rPr lang="en-US" b="0" i="1" dirty="0">
                <a:solidFill>
                  <a:srgbClr val="000000"/>
                </a:solidFill>
                <a:effectLst/>
                <a:latin typeface="system-ui"/>
              </a:rPr>
              <a:t>Luke 19:1-10</a:t>
            </a:r>
            <a:endParaRPr lang="en-US" i="1" dirty="0"/>
          </a:p>
        </p:txBody>
      </p:sp>
    </p:spTree>
    <p:extLst>
      <p:ext uri="{BB962C8B-B14F-4D97-AF65-F5344CB8AC3E}">
        <p14:creationId xmlns:p14="http://schemas.microsoft.com/office/powerpoint/2010/main" val="32946351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C81B8-BA75-D352-85EC-B5171F5F98B6}"/>
              </a:ext>
            </a:extLst>
          </p:cNvPr>
          <p:cNvSpPr>
            <a:spLocks noGrp="1"/>
          </p:cNvSpPr>
          <p:nvPr>
            <p:ph type="title"/>
          </p:nvPr>
        </p:nvSpPr>
        <p:spPr>
          <a:xfrm>
            <a:off x="839788" y="286603"/>
            <a:ext cx="10515600" cy="1404085"/>
          </a:xfrm>
          <a:solidFill>
            <a:schemeClr val="accent5">
              <a:lumMod val="60000"/>
              <a:lumOff val="40000"/>
            </a:schemeClr>
          </a:solidFill>
        </p:spPr>
        <p:txBody>
          <a:bodyPr/>
          <a:lstStyle/>
          <a:p>
            <a:pPr algn="ctr"/>
            <a:r>
              <a:rPr lang="en-US" b="1" u="sng" dirty="0"/>
              <a:t>I. THE SEEKING SINNER ENCOUNTER</a:t>
            </a:r>
            <a:br>
              <a:rPr lang="en-US" dirty="0"/>
            </a:br>
            <a:r>
              <a:rPr lang="en-US" b="1" dirty="0">
                <a:latin typeface="Agency FB" panose="020B0503020202020204" pitchFamily="34" charset="0"/>
              </a:rPr>
              <a:t>A) HIS PROMINENCE</a:t>
            </a:r>
          </a:p>
        </p:txBody>
      </p:sp>
      <p:sp>
        <p:nvSpPr>
          <p:cNvPr id="3" name="Text Placeholder 2">
            <a:extLst>
              <a:ext uri="{FF2B5EF4-FFF2-40B4-BE49-F238E27FC236}">
                <a16:creationId xmlns:a16="http://schemas.microsoft.com/office/drawing/2014/main" id="{30C326CF-1E49-7B08-4B9A-73BE717ADC46}"/>
              </a:ext>
            </a:extLst>
          </p:cNvPr>
          <p:cNvSpPr>
            <a:spLocks noGrp="1"/>
          </p:cNvSpPr>
          <p:nvPr>
            <p:ph type="body" idx="1"/>
          </p:nvPr>
        </p:nvSpPr>
        <p:spPr>
          <a:solidFill>
            <a:schemeClr val="accent5">
              <a:lumMod val="20000"/>
              <a:lumOff val="80000"/>
            </a:schemeClr>
          </a:solidFill>
        </p:spPr>
        <p:txBody>
          <a:bodyPr>
            <a:normAutofit/>
          </a:bodyPr>
          <a:lstStyle/>
          <a:p>
            <a:pPr algn="ctr"/>
            <a:r>
              <a:rPr lang="en-US" sz="3200" dirty="0"/>
              <a:t>1. A MAN OF POSITION</a:t>
            </a:r>
          </a:p>
        </p:txBody>
      </p:sp>
      <p:pic>
        <p:nvPicPr>
          <p:cNvPr id="8" name="Content Placeholder 7" descr="A person writing on a paper&#10;&#10;Description automatically generated">
            <a:extLst>
              <a:ext uri="{FF2B5EF4-FFF2-40B4-BE49-F238E27FC236}">
                <a16:creationId xmlns:a16="http://schemas.microsoft.com/office/drawing/2014/main" id="{95BDF9C9-3777-AE25-7FDC-4330936B9C2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36612" y="2628278"/>
            <a:ext cx="5160963" cy="3438181"/>
          </a:xfrm>
        </p:spPr>
      </p:pic>
      <p:sp>
        <p:nvSpPr>
          <p:cNvPr id="5" name="Text Placeholder 4">
            <a:extLst>
              <a:ext uri="{FF2B5EF4-FFF2-40B4-BE49-F238E27FC236}">
                <a16:creationId xmlns:a16="http://schemas.microsoft.com/office/drawing/2014/main" id="{691B8DFB-D1F9-60FE-6634-56434B69B359}"/>
              </a:ext>
            </a:extLst>
          </p:cNvPr>
          <p:cNvSpPr>
            <a:spLocks noGrp="1"/>
          </p:cNvSpPr>
          <p:nvPr>
            <p:ph type="body" sz="quarter" idx="3"/>
          </p:nvPr>
        </p:nvSpPr>
        <p:spPr>
          <a:solidFill>
            <a:schemeClr val="accent5">
              <a:lumMod val="20000"/>
              <a:lumOff val="80000"/>
            </a:schemeClr>
          </a:solidFill>
        </p:spPr>
        <p:txBody>
          <a:bodyPr>
            <a:normAutofit/>
          </a:bodyPr>
          <a:lstStyle/>
          <a:p>
            <a:pPr algn="ctr"/>
            <a:r>
              <a:rPr lang="en-US" sz="3200" dirty="0"/>
              <a:t>2. A MAN OF POWER</a:t>
            </a:r>
          </a:p>
        </p:txBody>
      </p:sp>
      <p:pic>
        <p:nvPicPr>
          <p:cNvPr id="10" name="Content Placeholder 9" descr="A close-up of a sign&#10;&#10;Description automatically generated">
            <a:extLst>
              <a:ext uri="{FF2B5EF4-FFF2-40B4-BE49-F238E27FC236}">
                <a16:creationId xmlns:a16="http://schemas.microsoft.com/office/drawing/2014/main" id="{E572A66A-E271-2D18-E9A4-6C17CED53406}"/>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172200" y="2628278"/>
            <a:ext cx="5183188" cy="3438181"/>
          </a:xfrm>
        </p:spPr>
      </p:pic>
    </p:spTree>
    <p:extLst>
      <p:ext uri="{BB962C8B-B14F-4D97-AF65-F5344CB8AC3E}">
        <p14:creationId xmlns:p14="http://schemas.microsoft.com/office/powerpoint/2010/main" val="26004486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C81B8-BA75-D352-85EC-B5171F5F98B6}"/>
              </a:ext>
            </a:extLst>
          </p:cNvPr>
          <p:cNvSpPr>
            <a:spLocks noGrp="1"/>
          </p:cNvSpPr>
          <p:nvPr>
            <p:ph type="title"/>
          </p:nvPr>
        </p:nvSpPr>
        <p:spPr>
          <a:xfrm>
            <a:off x="839788" y="286603"/>
            <a:ext cx="10515600" cy="1404085"/>
          </a:xfrm>
          <a:solidFill>
            <a:schemeClr val="accent5">
              <a:lumMod val="60000"/>
              <a:lumOff val="40000"/>
            </a:schemeClr>
          </a:solidFill>
        </p:spPr>
        <p:txBody>
          <a:bodyPr/>
          <a:lstStyle/>
          <a:p>
            <a:pPr algn="ctr"/>
            <a:r>
              <a:rPr lang="en-US" b="1" u="sng" dirty="0"/>
              <a:t>I. THE SEEKING SINNER ENCOUNTER</a:t>
            </a:r>
            <a:br>
              <a:rPr lang="en-US" dirty="0"/>
            </a:br>
            <a:endParaRPr lang="en-US" b="1" dirty="0">
              <a:latin typeface="Agency FB" panose="020B0503020202020204" pitchFamily="34" charset="0"/>
            </a:endParaRPr>
          </a:p>
        </p:txBody>
      </p:sp>
      <p:sp>
        <p:nvSpPr>
          <p:cNvPr id="3" name="Text Placeholder 2">
            <a:extLst>
              <a:ext uri="{FF2B5EF4-FFF2-40B4-BE49-F238E27FC236}">
                <a16:creationId xmlns:a16="http://schemas.microsoft.com/office/drawing/2014/main" id="{30C326CF-1E49-7B08-4B9A-73BE717ADC46}"/>
              </a:ext>
            </a:extLst>
          </p:cNvPr>
          <p:cNvSpPr>
            <a:spLocks noGrp="1"/>
          </p:cNvSpPr>
          <p:nvPr>
            <p:ph type="body" idx="1"/>
          </p:nvPr>
        </p:nvSpPr>
        <p:spPr>
          <a:solidFill>
            <a:schemeClr val="accent5">
              <a:lumMod val="20000"/>
              <a:lumOff val="80000"/>
            </a:schemeClr>
          </a:solidFill>
        </p:spPr>
        <p:txBody>
          <a:bodyPr>
            <a:normAutofit/>
          </a:bodyPr>
          <a:lstStyle/>
          <a:p>
            <a:pPr algn="ctr"/>
            <a:r>
              <a:rPr lang="en-US" sz="3600" dirty="0">
                <a:latin typeface="Agency FB" panose="020B0503020202020204" pitchFamily="34" charset="0"/>
              </a:rPr>
              <a:t>B) HIS PREOCCUPATION </a:t>
            </a:r>
          </a:p>
        </p:txBody>
      </p:sp>
      <p:pic>
        <p:nvPicPr>
          <p:cNvPr id="8" name="Content Placeholder 7">
            <a:extLst>
              <a:ext uri="{FF2B5EF4-FFF2-40B4-BE49-F238E27FC236}">
                <a16:creationId xmlns:a16="http://schemas.microsoft.com/office/drawing/2014/main" id="{95BDF9C9-3777-AE25-7FDC-4330936B9C2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a:stretch/>
        </p:blipFill>
        <p:spPr>
          <a:xfrm>
            <a:off x="836612" y="2628278"/>
            <a:ext cx="5160963" cy="3438181"/>
          </a:xfrm>
        </p:spPr>
      </p:pic>
      <p:sp>
        <p:nvSpPr>
          <p:cNvPr id="5" name="Text Placeholder 4">
            <a:extLst>
              <a:ext uri="{FF2B5EF4-FFF2-40B4-BE49-F238E27FC236}">
                <a16:creationId xmlns:a16="http://schemas.microsoft.com/office/drawing/2014/main" id="{691B8DFB-D1F9-60FE-6634-56434B69B359}"/>
              </a:ext>
            </a:extLst>
          </p:cNvPr>
          <p:cNvSpPr>
            <a:spLocks noGrp="1"/>
          </p:cNvSpPr>
          <p:nvPr>
            <p:ph type="body" sz="quarter" idx="3"/>
          </p:nvPr>
        </p:nvSpPr>
        <p:spPr>
          <a:solidFill>
            <a:schemeClr val="accent5">
              <a:lumMod val="20000"/>
              <a:lumOff val="80000"/>
            </a:schemeClr>
          </a:solidFill>
        </p:spPr>
        <p:txBody>
          <a:bodyPr>
            <a:normAutofit/>
          </a:bodyPr>
          <a:lstStyle/>
          <a:p>
            <a:pPr algn="ctr"/>
            <a:r>
              <a:rPr lang="en-US" sz="3600" dirty="0">
                <a:latin typeface="Agency FB" panose="020B0503020202020204" pitchFamily="34" charset="0"/>
              </a:rPr>
              <a:t>C) HIS DESIRE</a:t>
            </a:r>
          </a:p>
        </p:txBody>
      </p:sp>
      <p:pic>
        <p:nvPicPr>
          <p:cNvPr id="10" name="Content Placeholder 9">
            <a:extLst>
              <a:ext uri="{FF2B5EF4-FFF2-40B4-BE49-F238E27FC236}">
                <a16:creationId xmlns:a16="http://schemas.microsoft.com/office/drawing/2014/main" id="{E572A66A-E271-2D18-E9A4-6C17CED53406}"/>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rcRect/>
          <a:stretch/>
        </p:blipFill>
        <p:spPr>
          <a:xfrm>
            <a:off x="6172200" y="2628278"/>
            <a:ext cx="5183188" cy="3438181"/>
          </a:xfrm>
        </p:spPr>
      </p:pic>
    </p:spTree>
    <p:extLst>
      <p:ext uri="{BB962C8B-B14F-4D97-AF65-F5344CB8AC3E}">
        <p14:creationId xmlns:p14="http://schemas.microsoft.com/office/powerpoint/2010/main" val="16694881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C81B8-BA75-D352-85EC-B5171F5F98B6}"/>
              </a:ext>
            </a:extLst>
          </p:cNvPr>
          <p:cNvSpPr>
            <a:spLocks noGrp="1"/>
          </p:cNvSpPr>
          <p:nvPr>
            <p:ph type="title"/>
          </p:nvPr>
        </p:nvSpPr>
        <p:spPr>
          <a:xfrm>
            <a:off x="839788" y="286603"/>
            <a:ext cx="10515600" cy="1404085"/>
          </a:xfrm>
          <a:solidFill>
            <a:schemeClr val="accent5">
              <a:lumMod val="60000"/>
              <a:lumOff val="40000"/>
            </a:schemeClr>
          </a:solidFill>
        </p:spPr>
        <p:txBody>
          <a:bodyPr/>
          <a:lstStyle/>
          <a:p>
            <a:pPr algn="ctr"/>
            <a:r>
              <a:rPr lang="en-US" b="1" u="sng" dirty="0"/>
              <a:t>I. THE SEEKING SINNER ENCOUNTER</a:t>
            </a:r>
            <a:br>
              <a:rPr lang="en-US" dirty="0"/>
            </a:br>
            <a:endParaRPr lang="en-US" b="1" dirty="0">
              <a:latin typeface="Agency FB" panose="020B0503020202020204" pitchFamily="34" charset="0"/>
            </a:endParaRPr>
          </a:p>
        </p:txBody>
      </p:sp>
      <p:sp>
        <p:nvSpPr>
          <p:cNvPr id="3" name="Text Placeholder 2">
            <a:extLst>
              <a:ext uri="{FF2B5EF4-FFF2-40B4-BE49-F238E27FC236}">
                <a16:creationId xmlns:a16="http://schemas.microsoft.com/office/drawing/2014/main" id="{30C326CF-1E49-7B08-4B9A-73BE717ADC46}"/>
              </a:ext>
            </a:extLst>
          </p:cNvPr>
          <p:cNvSpPr>
            <a:spLocks noGrp="1"/>
          </p:cNvSpPr>
          <p:nvPr>
            <p:ph type="body" idx="1"/>
          </p:nvPr>
        </p:nvSpPr>
        <p:spPr>
          <a:xfrm>
            <a:off x="839787" y="1681163"/>
            <a:ext cx="10512425" cy="823912"/>
          </a:xfrm>
          <a:solidFill>
            <a:schemeClr val="accent5">
              <a:lumMod val="20000"/>
              <a:lumOff val="80000"/>
            </a:schemeClr>
          </a:solidFill>
        </p:spPr>
        <p:txBody>
          <a:bodyPr>
            <a:normAutofit/>
          </a:bodyPr>
          <a:lstStyle/>
          <a:p>
            <a:pPr algn="ctr"/>
            <a:r>
              <a:rPr lang="en-US" sz="3600" dirty="0">
                <a:latin typeface="Agency FB" panose="020B0503020202020204" pitchFamily="34" charset="0"/>
              </a:rPr>
              <a:t>D) HIS DESPERATE NEED</a:t>
            </a:r>
          </a:p>
        </p:txBody>
      </p:sp>
      <p:pic>
        <p:nvPicPr>
          <p:cNvPr id="8" name="Content Placeholder 7">
            <a:extLst>
              <a:ext uri="{FF2B5EF4-FFF2-40B4-BE49-F238E27FC236}">
                <a16:creationId xmlns:a16="http://schemas.microsoft.com/office/drawing/2014/main" id="{95BDF9C9-3777-AE25-7FDC-4330936B9C2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a:stretch/>
        </p:blipFill>
        <p:spPr>
          <a:xfrm>
            <a:off x="2301921" y="2792052"/>
            <a:ext cx="7588155" cy="3438181"/>
          </a:xfrm>
        </p:spPr>
      </p:pic>
    </p:spTree>
    <p:extLst>
      <p:ext uri="{BB962C8B-B14F-4D97-AF65-F5344CB8AC3E}">
        <p14:creationId xmlns:p14="http://schemas.microsoft.com/office/powerpoint/2010/main" val="38418414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C81B8-BA75-D352-85EC-B5171F5F98B6}"/>
              </a:ext>
            </a:extLst>
          </p:cNvPr>
          <p:cNvSpPr>
            <a:spLocks noGrp="1"/>
          </p:cNvSpPr>
          <p:nvPr>
            <p:ph type="title"/>
          </p:nvPr>
        </p:nvSpPr>
        <p:spPr>
          <a:xfrm>
            <a:off x="839788" y="286603"/>
            <a:ext cx="10515600" cy="1404085"/>
          </a:xfrm>
          <a:solidFill>
            <a:schemeClr val="accent5">
              <a:lumMod val="60000"/>
              <a:lumOff val="40000"/>
            </a:schemeClr>
          </a:solidFill>
        </p:spPr>
        <p:txBody>
          <a:bodyPr/>
          <a:lstStyle/>
          <a:p>
            <a:pPr algn="ctr"/>
            <a:r>
              <a:rPr lang="en-US" b="1" u="sng" dirty="0"/>
              <a:t>I. THE SEEKING SINNER ENCOUNTER</a:t>
            </a:r>
            <a:br>
              <a:rPr lang="en-US" dirty="0"/>
            </a:br>
            <a:r>
              <a:rPr lang="en-US" b="1" dirty="0">
                <a:latin typeface="Agency FB" panose="020B0503020202020204" pitchFamily="34" charset="0"/>
              </a:rPr>
              <a:t>E) HIS PROBLEM</a:t>
            </a:r>
          </a:p>
        </p:txBody>
      </p:sp>
      <p:sp>
        <p:nvSpPr>
          <p:cNvPr id="3" name="Text Placeholder 2">
            <a:extLst>
              <a:ext uri="{FF2B5EF4-FFF2-40B4-BE49-F238E27FC236}">
                <a16:creationId xmlns:a16="http://schemas.microsoft.com/office/drawing/2014/main" id="{30C326CF-1E49-7B08-4B9A-73BE717ADC46}"/>
              </a:ext>
            </a:extLst>
          </p:cNvPr>
          <p:cNvSpPr>
            <a:spLocks noGrp="1"/>
          </p:cNvSpPr>
          <p:nvPr>
            <p:ph type="body" idx="1"/>
          </p:nvPr>
        </p:nvSpPr>
        <p:spPr>
          <a:solidFill>
            <a:schemeClr val="accent5">
              <a:lumMod val="20000"/>
              <a:lumOff val="80000"/>
            </a:schemeClr>
          </a:solidFill>
        </p:spPr>
        <p:txBody>
          <a:bodyPr>
            <a:normAutofit/>
          </a:bodyPr>
          <a:lstStyle/>
          <a:p>
            <a:pPr algn="ctr"/>
            <a:r>
              <a:rPr lang="en-US" sz="3200" dirty="0"/>
              <a:t>1. THE CROWD</a:t>
            </a:r>
          </a:p>
        </p:txBody>
      </p:sp>
      <p:pic>
        <p:nvPicPr>
          <p:cNvPr id="8" name="Content Placeholder 7">
            <a:extLst>
              <a:ext uri="{FF2B5EF4-FFF2-40B4-BE49-F238E27FC236}">
                <a16:creationId xmlns:a16="http://schemas.microsoft.com/office/drawing/2014/main" id="{95BDF9C9-3777-AE25-7FDC-4330936B9C2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a:stretch/>
        </p:blipFill>
        <p:spPr>
          <a:xfrm>
            <a:off x="836612" y="2628278"/>
            <a:ext cx="5160963" cy="3438181"/>
          </a:xfrm>
        </p:spPr>
      </p:pic>
      <p:sp>
        <p:nvSpPr>
          <p:cNvPr id="5" name="Text Placeholder 4">
            <a:extLst>
              <a:ext uri="{FF2B5EF4-FFF2-40B4-BE49-F238E27FC236}">
                <a16:creationId xmlns:a16="http://schemas.microsoft.com/office/drawing/2014/main" id="{691B8DFB-D1F9-60FE-6634-56434B69B359}"/>
              </a:ext>
            </a:extLst>
          </p:cNvPr>
          <p:cNvSpPr>
            <a:spLocks noGrp="1"/>
          </p:cNvSpPr>
          <p:nvPr>
            <p:ph type="body" sz="quarter" idx="3"/>
          </p:nvPr>
        </p:nvSpPr>
        <p:spPr>
          <a:solidFill>
            <a:schemeClr val="accent5">
              <a:lumMod val="20000"/>
              <a:lumOff val="80000"/>
            </a:schemeClr>
          </a:solidFill>
        </p:spPr>
        <p:txBody>
          <a:bodyPr>
            <a:normAutofit/>
          </a:bodyPr>
          <a:lstStyle/>
          <a:p>
            <a:pPr algn="ctr"/>
            <a:r>
              <a:rPr lang="en-US" sz="3200" dirty="0"/>
              <a:t>2. HIS CONDITION</a:t>
            </a:r>
          </a:p>
        </p:txBody>
      </p:sp>
      <p:pic>
        <p:nvPicPr>
          <p:cNvPr id="10" name="Content Placeholder 9">
            <a:extLst>
              <a:ext uri="{FF2B5EF4-FFF2-40B4-BE49-F238E27FC236}">
                <a16:creationId xmlns:a16="http://schemas.microsoft.com/office/drawing/2014/main" id="{E572A66A-E271-2D18-E9A4-6C17CED53406}"/>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rcRect/>
          <a:stretch/>
        </p:blipFill>
        <p:spPr>
          <a:xfrm>
            <a:off x="6172200" y="2628278"/>
            <a:ext cx="5183188" cy="3438181"/>
          </a:xfrm>
        </p:spPr>
      </p:pic>
    </p:spTree>
    <p:extLst>
      <p:ext uri="{BB962C8B-B14F-4D97-AF65-F5344CB8AC3E}">
        <p14:creationId xmlns:p14="http://schemas.microsoft.com/office/powerpoint/2010/main" val="34646116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C81B8-BA75-D352-85EC-B5171F5F98B6}"/>
              </a:ext>
            </a:extLst>
          </p:cNvPr>
          <p:cNvSpPr>
            <a:spLocks noGrp="1"/>
          </p:cNvSpPr>
          <p:nvPr>
            <p:ph type="title"/>
          </p:nvPr>
        </p:nvSpPr>
        <p:spPr>
          <a:xfrm>
            <a:off x="839788" y="286603"/>
            <a:ext cx="10515600" cy="1404085"/>
          </a:xfrm>
          <a:solidFill>
            <a:schemeClr val="accent5">
              <a:lumMod val="60000"/>
              <a:lumOff val="40000"/>
            </a:schemeClr>
          </a:solidFill>
        </p:spPr>
        <p:txBody>
          <a:bodyPr/>
          <a:lstStyle/>
          <a:p>
            <a:pPr algn="ctr"/>
            <a:r>
              <a:rPr lang="en-US" b="1" u="sng" dirty="0"/>
              <a:t>I. THE SEEKING SINNER ENCOUNTER</a:t>
            </a:r>
            <a:br>
              <a:rPr lang="en-US" dirty="0"/>
            </a:br>
            <a:endParaRPr lang="en-US" b="1" dirty="0">
              <a:latin typeface="Agency FB" panose="020B0503020202020204" pitchFamily="34" charset="0"/>
            </a:endParaRPr>
          </a:p>
        </p:txBody>
      </p:sp>
      <p:sp>
        <p:nvSpPr>
          <p:cNvPr id="3" name="Text Placeholder 2">
            <a:extLst>
              <a:ext uri="{FF2B5EF4-FFF2-40B4-BE49-F238E27FC236}">
                <a16:creationId xmlns:a16="http://schemas.microsoft.com/office/drawing/2014/main" id="{30C326CF-1E49-7B08-4B9A-73BE717ADC46}"/>
              </a:ext>
            </a:extLst>
          </p:cNvPr>
          <p:cNvSpPr>
            <a:spLocks noGrp="1"/>
          </p:cNvSpPr>
          <p:nvPr>
            <p:ph type="body" idx="1"/>
          </p:nvPr>
        </p:nvSpPr>
        <p:spPr>
          <a:xfrm>
            <a:off x="839787" y="1681163"/>
            <a:ext cx="10512425" cy="823912"/>
          </a:xfrm>
          <a:solidFill>
            <a:schemeClr val="accent5">
              <a:lumMod val="20000"/>
              <a:lumOff val="80000"/>
            </a:schemeClr>
          </a:solidFill>
        </p:spPr>
        <p:txBody>
          <a:bodyPr>
            <a:normAutofit/>
          </a:bodyPr>
          <a:lstStyle/>
          <a:p>
            <a:pPr algn="ctr"/>
            <a:r>
              <a:rPr lang="en-US" sz="3600" dirty="0">
                <a:latin typeface="Agency FB" panose="020B0503020202020204" pitchFamily="34" charset="0"/>
              </a:rPr>
              <a:t>F) HIS PERSISTENCE</a:t>
            </a:r>
          </a:p>
        </p:txBody>
      </p:sp>
      <p:pic>
        <p:nvPicPr>
          <p:cNvPr id="8" name="Content Placeholder 7">
            <a:extLst>
              <a:ext uri="{FF2B5EF4-FFF2-40B4-BE49-F238E27FC236}">
                <a16:creationId xmlns:a16="http://schemas.microsoft.com/office/drawing/2014/main" id="{95BDF9C9-3777-AE25-7FDC-4330936B9C2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a:stretch/>
        </p:blipFill>
        <p:spPr>
          <a:xfrm>
            <a:off x="2942245" y="2763916"/>
            <a:ext cx="6307507" cy="3438181"/>
          </a:xfrm>
        </p:spPr>
      </p:pic>
    </p:spTree>
    <p:extLst>
      <p:ext uri="{BB962C8B-B14F-4D97-AF65-F5344CB8AC3E}">
        <p14:creationId xmlns:p14="http://schemas.microsoft.com/office/powerpoint/2010/main" val="36826424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1456</TotalTime>
  <Words>532</Words>
  <Application>Microsoft Office PowerPoint</Application>
  <PresentationFormat>Widescreen</PresentationFormat>
  <Paragraphs>51</Paragraphs>
  <Slides>15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Agency FB</vt:lpstr>
      <vt:lpstr>Arial</vt:lpstr>
      <vt:lpstr>Calibri</vt:lpstr>
      <vt:lpstr>Calibri Light</vt:lpstr>
      <vt:lpstr>system-ui</vt:lpstr>
      <vt:lpstr>Times New Roman</vt:lpstr>
      <vt:lpstr>Office Theme</vt:lpstr>
      <vt:lpstr>Encounter</vt:lpstr>
      <vt:lpstr>Jesus entered Jericho and was passing through.  A man was there by the name of Zacchaeus; he was a chief tax collector and was wealthy. He wanted to see who Jesus was, but because he was short, he could not see over the crowd. So, he ran ahead and climbed a sycamore-fig tree to see him, since Jesus was coming that way.</vt:lpstr>
      <vt:lpstr>When Jesus reached the spot, he looked up and said to him, “Zacchaeus, come down immediately. I must stay at your house today.” So, he came down at once and welcomed him gladly.  All the people saw this and began to mutter, “He has gone to be the guest of a sinner.” </vt:lpstr>
      <vt:lpstr>But Zacchaeus stood up and said to the Lord, “Look, Lord! Here and now I give half of my possessions to the poor, and if I have cheated anybody out of anything, I will pay back four times the amount.”  Jesus said to him, “Today salvation has come to this house, because this man, too, is a son of Abraham.  For the Son of Man came to seek and to save the lost.” Luke 19:1-10</vt:lpstr>
      <vt:lpstr>I. THE SEEKING SINNER ENCOUNTER A) HIS PROMINENCE</vt:lpstr>
      <vt:lpstr>I. THE SEEKING SINNER ENCOUNTER </vt:lpstr>
      <vt:lpstr>I. THE SEEKING SINNER ENCOUNTER </vt:lpstr>
      <vt:lpstr>I. THE SEEKING SINNER ENCOUNTER E) HIS PROBLEM</vt:lpstr>
      <vt:lpstr>I. THE SEEKING SINNER ENCOUNTER </vt:lpstr>
      <vt:lpstr>II. THE SEEKING SAVIOUR ENCOUNTER</vt:lpstr>
      <vt:lpstr>II. THE SEEKING SAVIOUR ENCOUNTER C) JESUS CALLED HIM</vt:lpstr>
      <vt:lpstr>III. THE SPECTACULAR SALVATION ENCOUNTER</vt:lpstr>
      <vt:lpstr>III. THE SPECTACULAR SALVATION ENCOUNTER</vt:lpstr>
      <vt:lpstr>III. THE SPECTACULAR SALVATION ENCOUNTER</vt:lpstr>
      <vt:lpstr>ARE YOU LONGING FOR A TRUE ENCOUNTER?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Encounter</dc:title>
  <dc:creator>Miriam Lalonde</dc:creator>
  <cp:lastModifiedBy>Miriam Lalonde</cp:lastModifiedBy>
  <cp:revision>7</cp:revision>
  <dcterms:created xsi:type="dcterms:W3CDTF">2023-07-13T02:05:43Z</dcterms:created>
  <dcterms:modified xsi:type="dcterms:W3CDTF">2023-07-14T02:22:42Z</dcterms:modified>
</cp:coreProperties>
</file>