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3" r:id="rId8"/>
    <p:sldId id="264" r:id="rId9"/>
    <p:sldId id="262" r:id="rId10"/>
    <p:sldId id="265" r:id="rId11"/>
    <p:sldId id="267" r:id="rId12"/>
    <p:sldId id="266"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2BE78-F835-DA8E-88B8-A21136E3C3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83B42E2-DD24-EFDB-7932-33BD5775F5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343D6C7-D3EE-181E-C62B-2F6F2FFE6A31}"/>
              </a:ext>
            </a:extLst>
          </p:cNvPr>
          <p:cNvSpPr>
            <a:spLocks noGrp="1"/>
          </p:cNvSpPr>
          <p:nvPr>
            <p:ph type="dt" sz="half" idx="10"/>
          </p:nvPr>
        </p:nvSpPr>
        <p:spPr/>
        <p:txBody>
          <a:bodyPr/>
          <a:lstStyle/>
          <a:p>
            <a:fld id="{AAED8AED-77A6-41D6-ABF0-4BEF36682B6B}" type="datetimeFigureOut">
              <a:rPr lang="en-CA" smtClean="0"/>
              <a:t>2024-01-27</a:t>
            </a:fld>
            <a:endParaRPr lang="en-CA"/>
          </a:p>
        </p:txBody>
      </p:sp>
      <p:sp>
        <p:nvSpPr>
          <p:cNvPr id="5" name="Footer Placeholder 4">
            <a:extLst>
              <a:ext uri="{FF2B5EF4-FFF2-40B4-BE49-F238E27FC236}">
                <a16:creationId xmlns:a16="http://schemas.microsoft.com/office/drawing/2014/main" id="{3312D81F-835B-4917-D61F-EE537C08650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ABFC8CE-AC4E-3074-81F0-FC6D40296AC0}"/>
              </a:ext>
            </a:extLst>
          </p:cNvPr>
          <p:cNvSpPr>
            <a:spLocks noGrp="1"/>
          </p:cNvSpPr>
          <p:nvPr>
            <p:ph type="sldNum" sz="quarter" idx="12"/>
          </p:nvPr>
        </p:nvSpPr>
        <p:spPr/>
        <p:txBody>
          <a:bodyPr/>
          <a:lstStyle/>
          <a:p>
            <a:fld id="{C69853E5-C290-46C7-8238-4DCB50044D1C}" type="slidenum">
              <a:rPr lang="en-CA" smtClean="0"/>
              <a:t>‹#›</a:t>
            </a:fld>
            <a:endParaRPr lang="en-CA"/>
          </a:p>
        </p:txBody>
      </p:sp>
    </p:spTree>
    <p:extLst>
      <p:ext uri="{BB962C8B-B14F-4D97-AF65-F5344CB8AC3E}">
        <p14:creationId xmlns:p14="http://schemas.microsoft.com/office/powerpoint/2010/main" val="38409255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5ABE7-EB3A-8FE2-75B6-E24E9806118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111BE8B-1AAA-883B-5077-37F8CA150A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B92BB62-F8AA-D31B-DBD2-C433497ACCDE}"/>
              </a:ext>
            </a:extLst>
          </p:cNvPr>
          <p:cNvSpPr>
            <a:spLocks noGrp="1"/>
          </p:cNvSpPr>
          <p:nvPr>
            <p:ph type="dt" sz="half" idx="10"/>
          </p:nvPr>
        </p:nvSpPr>
        <p:spPr/>
        <p:txBody>
          <a:bodyPr/>
          <a:lstStyle/>
          <a:p>
            <a:fld id="{AAED8AED-77A6-41D6-ABF0-4BEF36682B6B}" type="datetimeFigureOut">
              <a:rPr lang="en-CA" smtClean="0"/>
              <a:t>2024-01-27</a:t>
            </a:fld>
            <a:endParaRPr lang="en-CA"/>
          </a:p>
        </p:txBody>
      </p:sp>
      <p:sp>
        <p:nvSpPr>
          <p:cNvPr id="5" name="Footer Placeholder 4">
            <a:extLst>
              <a:ext uri="{FF2B5EF4-FFF2-40B4-BE49-F238E27FC236}">
                <a16:creationId xmlns:a16="http://schemas.microsoft.com/office/drawing/2014/main" id="{19D85466-DC44-22B1-B621-60D4538168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291AE86-275F-6B5A-3D7F-5B605C2E680C}"/>
              </a:ext>
            </a:extLst>
          </p:cNvPr>
          <p:cNvSpPr>
            <a:spLocks noGrp="1"/>
          </p:cNvSpPr>
          <p:nvPr>
            <p:ph type="sldNum" sz="quarter" idx="12"/>
          </p:nvPr>
        </p:nvSpPr>
        <p:spPr/>
        <p:txBody>
          <a:bodyPr/>
          <a:lstStyle/>
          <a:p>
            <a:fld id="{C69853E5-C290-46C7-8238-4DCB50044D1C}" type="slidenum">
              <a:rPr lang="en-CA" smtClean="0"/>
              <a:t>‹#›</a:t>
            </a:fld>
            <a:endParaRPr lang="en-CA"/>
          </a:p>
        </p:txBody>
      </p:sp>
    </p:spTree>
    <p:extLst>
      <p:ext uri="{BB962C8B-B14F-4D97-AF65-F5344CB8AC3E}">
        <p14:creationId xmlns:p14="http://schemas.microsoft.com/office/powerpoint/2010/main" val="6389959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D57EFC-B3BD-412E-6F5D-E39A199B00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92A9E29-96B4-394A-D529-211A39B48B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77CA5F5-BE32-1314-8D69-1F18A35339AD}"/>
              </a:ext>
            </a:extLst>
          </p:cNvPr>
          <p:cNvSpPr>
            <a:spLocks noGrp="1"/>
          </p:cNvSpPr>
          <p:nvPr>
            <p:ph type="dt" sz="half" idx="10"/>
          </p:nvPr>
        </p:nvSpPr>
        <p:spPr/>
        <p:txBody>
          <a:bodyPr/>
          <a:lstStyle/>
          <a:p>
            <a:fld id="{AAED8AED-77A6-41D6-ABF0-4BEF36682B6B}" type="datetimeFigureOut">
              <a:rPr lang="en-CA" smtClean="0"/>
              <a:t>2024-01-27</a:t>
            </a:fld>
            <a:endParaRPr lang="en-CA"/>
          </a:p>
        </p:txBody>
      </p:sp>
      <p:sp>
        <p:nvSpPr>
          <p:cNvPr id="5" name="Footer Placeholder 4">
            <a:extLst>
              <a:ext uri="{FF2B5EF4-FFF2-40B4-BE49-F238E27FC236}">
                <a16:creationId xmlns:a16="http://schemas.microsoft.com/office/drawing/2014/main" id="{60E64DE0-C8C1-06FD-5492-3DF5D4DA837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4667423-94E7-9C36-06DE-3728ECAC8E56}"/>
              </a:ext>
            </a:extLst>
          </p:cNvPr>
          <p:cNvSpPr>
            <a:spLocks noGrp="1"/>
          </p:cNvSpPr>
          <p:nvPr>
            <p:ph type="sldNum" sz="quarter" idx="12"/>
          </p:nvPr>
        </p:nvSpPr>
        <p:spPr/>
        <p:txBody>
          <a:bodyPr/>
          <a:lstStyle/>
          <a:p>
            <a:fld id="{C69853E5-C290-46C7-8238-4DCB50044D1C}" type="slidenum">
              <a:rPr lang="en-CA" smtClean="0"/>
              <a:t>‹#›</a:t>
            </a:fld>
            <a:endParaRPr lang="en-CA"/>
          </a:p>
        </p:txBody>
      </p:sp>
    </p:spTree>
    <p:extLst>
      <p:ext uri="{BB962C8B-B14F-4D97-AF65-F5344CB8AC3E}">
        <p14:creationId xmlns:p14="http://schemas.microsoft.com/office/powerpoint/2010/main" val="28972536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3CDB4-D92A-60DB-596C-7A8CD876783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76E2F8F-E764-2741-0A97-0A2F25B0A5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9C77710-2AD5-6494-2835-2B975761EF16}"/>
              </a:ext>
            </a:extLst>
          </p:cNvPr>
          <p:cNvSpPr>
            <a:spLocks noGrp="1"/>
          </p:cNvSpPr>
          <p:nvPr>
            <p:ph type="dt" sz="half" idx="10"/>
          </p:nvPr>
        </p:nvSpPr>
        <p:spPr/>
        <p:txBody>
          <a:bodyPr/>
          <a:lstStyle/>
          <a:p>
            <a:fld id="{AAED8AED-77A6-41D6-ABF0-4BEF36682B6B}" type="datetimeFigureOut">
              <a:rPr lang="en-CA" smtClean="0"/>
              <a:t>2024-01-27</a:t>
            </a:fld>
            <a:endParaRPr lang="en-CA"/>
          </a:p>
        </p:txBody>
      </p:sp>
      <p:sp>
        <p:nvSpPr>
          <p:cNvPr id="5" name="Footer Placeholder 4">
            <a:extLst>
              <a:ext uri="{FF2B5EF4-FFF2-40B4-BE49-F238E27FC236}">
                <a16:creationId xmlns:a16="http://schemas.microsoft.com/office/drawing/2014/main" id="{827E0725-EE50-6AC4-2FA0-026C1CEF859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B3298B0-CBF0-D6A6-E826-72214F03F654}"/>
              </a:ext>
            </a:extLst>
          </p:cNvPr>
          <p:cNvSpPr>
            <a:spLocks noGrp="1"/>
          </p:cNvSpPr>
          <p:nvPr>
            <p:ph type="sldNum" sz="quarter" idx="12"/>
          </p:nvPr>
        </p:nvSpPr>
        <p:spPr/>
        <p:txBody>
          <a:bodyPr/>
          <a:lstStyle/>
          <a:p>
            <a:fld id="{C69853E5-C290-46C7-8238-4DCB50044D1C}" type="slidenum">
              <a:rPr lang="en-CA" smtClean="0"/>
              <a:t>‹#›</a:t>
            </a:fld>
            <a:endParaRPr lang="en-CA"/>
          </a:p>
        </p:txBody>
      </p:sp>
    </p:spTree>
    <p:extLst>
      <p:ext uri="{BB962C8B-B14F-4D97-AF65-F5344CB8AC3E}">
        <p14:creationId xmlns:p14="http://schemas.microsoft.com/office/powerpoint/2010/main" val="16425391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1AED-99FF-7240-087D-C97D7D523B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20824A0-FDF7-1267-9D2F-AC7C8261AF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9232D3-512F-A413-227C-F684CCE9B1A9}"/>
              </a:ext>
            </a:extLst>
          </p:cNvPr>
          <p:cNvSpPr>
            <a:spLocks noGrp="1"/>
          </p:cNvSpPr>
          <p:nvPr>
            <p:ph type="dt" sz="half" idx="10"/>
          </p:nvPr>
        </p:nvSpPr>
        <p:spPr/>
        <p:txBody>
          <a:bodyPr/>
          <a:lstStyle/>
          <a:p>
            <a:fld id="{AAED8AED-77A6-41D6-ABF0-4BEF36682B6B}" type="datetimeFigureOut">
              <a:rPr lang="en-CA" smtClean="0"/>
              <a:t>2024-01-27</a:t>
            </a:fld>
            <a:endParaRPr lang="en-CA"/>
          </a:p>
        </p:txBody>
      </p:sp>
      <p:sp>
        <p:nvSpPr>
          <p:cNvPr id="5" name="Footer Placeholder 4">
            <a:extLst>
              <a:ext uri="{FF2B5EF4-FFF2-40B4-BE49-F238E27FC236}">
                <a16:creationId xmlns:a16="http://schemas.microsoft.com/office/drawing/2014/main" id="{6C2CE8CC-D024-C3C2-AF7F-6C69C90B18A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7C810A8-B713-F759-D42C-19AF755F2968}"/>
              </a:ext>
            </a:extLst>
          </p:cNvPr>
          <p:cNvSpPr>
            <a:spLocks noGrp="1"/>
          </p:cNvSpPr>
          <p:nvPr>
            <p:ph type="sldNum" sz="quarter" idx="12"/>
          </p:nvPr>
        </p:nvSpPr>
        <p:spPr/>
        <p:txBody>
          <a:bodyPr/>
          <a:lstStyle/>
          <a:p>
            <a:fld id="{C69853E5-C290-46C7-8238-4DCB50044D1C}" type="slidenum">
              <a:rPr lang="en-CA" smtClean="0"/>
              <a:t>‹#›</a:t>
            </a:fld>
            <a:endParaRPr lang="en-CA"/>
          </a:p>
        </p:txBody>
      </p:sp>
    </p:spTree>
    <p:extLst>
      <p:ext uri="{BB962C8B-B14F-4D97-AF65-F5344CB8AC3E}">
        <p14:creationId xmlns:p14="http://schemas.microsoft.com/office/powerpoint/2010/main" val="30569665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4B8D9-583B-1283-14B0-93520A2DF15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FF03232-7056-C479-C778-36F885EC31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C833F62-CED8-5B4D-4C4A-2D93E86FBA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B7364C0-CEB5-73EB-6C2E-663C4B530B0D}"/>
              </a:ext>
            </a:extLst>
          </p:cNvPr>
          <p:cNvSpPr>
            <a:spLocks noGrp="1"/>
          </p:cNvSpPr>
          <p:nvPr>
            <p:ph type="dt" sz="half" idx="10"/>
          </p:nvPr>
        </p:nvSpPr>
        <p:spPr/>
        <p:txBody>
          <a:bodyPr/>
          <a:lstStyle/>
          <a:p>
            <a:fld id="{AAED8AED-77A6-41D6-ABF0-4BEF36682B6B}" type="datetimeFigureOut">
              <a:rPr lang="en-CA" smtClean="0"/>
              <a:t>2024-01-27</a:t>
            </a:fld>
            <a:endParaRPr lang="en-CA"/>
          </a:p>
        </p:txBody>
      </p:sp>
      <p:sp>
        <p:nvSpPr>
          <p:cNvPr id="6" name="Footer Placeholder 5">
            <a:extLst>
              <a:ext uri="{FF2B5EF4-FFF2-40B4-BE49-F238E27FC236}">
                <a16:creationId xmlns:a16="http://schemas.microsoft.com/office/drawing/2014/main" id="{7A3CC024-2644-D793-9861-25414094FE4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41B5BAB-174F-0216-CC96-220BDE8AA89A}"/>
              </a:ext>
            </a:extLst>
          </p:cNvPr>
          <p:cNvSpPr>
            <a:spLocks noGrp="1"/>
          </p:cNvSpPr>
          <p:nvPr>
            <p:ph type="sldNum" sz="quarter" idx="12"/>
          </p:nvPr>
        </p:nvSpPr>
        <p:spPr/>
        <p:txBody>
          <a:bodyPr/>
          <a:lstStyle/>
          <a:p>
            <a:fld id="{C69853E5-C290-46C7-8238-4DCB50044D1C}" type="slidenum">
              <a:rPr lang="en-CA" smtClean="0"/>
              <a:t>‹#›</a:t>
            </a:fld>
            <a:endParaRPr lang="en-CA"/>
          </a:p>
        </p:txBody>
      </p:sp>
    </p:spTree>
    <p:extLst>
      <p:ext uri="{BB962C8B-B14F-4D97-AF65-F5344CB8AC3E}">
        <p14:creationId xmlns:p14="http://schemas.microsoft.com/office/powerpoint/2010/main" val="20904696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BA3EF-43E6-EC79-140B-7929058002E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E9CDE1D-1894-1707-C025-0A80A139D4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08CE9-2DDA-98C0-4F1E-8888C8006E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E11B945-D715-3284-2D08-E2C884C27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120FEC-8614-D623-697F-91184B230A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56CAA445-27E0-8387-8E01-627908CAF8CC}"/>
              </a:ext>
            </a:extLst>
          </p:cNvPr>
          <p:cNvSpPr>
            <a:spLocks noGrp="1"/>
          </p:cNvSpPr>
          <p:nvPr>
            <p:ph type="dt" sz="half" idx="10"/>
          </p:nvPr>
        </p:nvSpPr>
        <p:spPr/>
        <p:txBody>
          <a:bodyPr/>
          <a:lstStyle/>
          <a:p>
            <a:fld id="{AAED8AED-77A6-41D6-ABF0-4BEF36682B6B}" type="datetimeFigureOut">
              <a:rPr lang="en-CA" smtClean="0"/>
              <a:t>2024-01-27</a:t>
            </a:fld>
            <a:endParaRPr lang="en-CA"/>
          </a:p>
        </p:txBody>
      </p:sp>
      <p:sp>
        <p:nvSpPr>
          <p:cNvPr id="8" name="Footer Placeholder 7">
            <a:extLst>
              <a:ext uri="{FF2B5EF4-FFF2-40B4-BE49-F238E27FC236}">
                <a16:creationId xmlns:a16="http://schemas.microsoft.com/office/drawing/2014/main" id="{705C5616-87D6-C2B7-25D3-0D67E9C444E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382D195-C980-6482-E7BF-9514495ACF19}"/>
              </a:ext>
            </a:extLst>
          </p:cNvPr>
          <p:cNvSpPr>
            <a:spLocks noGrp="1"/>
          </p:cNvSpPr>
          <p:nvPr>
            <p:ph type="sldNum" sz="quarter" idx="12"/>
          </p:nvPr>
        </p:nvSpPr>
        <p:spPr/>
        <p:txBody>
          <a:bodyPr/>
          <a:lstStyle/>
          <a:p>
            <a:fld id="{C69853E5-C290-46C7-8238-4DCB50044D1C}" type="slidenum">
              <a:rPr lang="en-CA" smtClean="0"/>
              <a:t>‹#›</a:t>
            </a:fld>
            <a:endParaRPr lang="en-CA"/>
          </a:p>
        </p:txBody>
      </p:sp>
    </p:spTree>
    <p:extLst>
      <p:ext uri="{BB962C8B-B14F-4D97-AF65-F5344CB8AC3E}">
        <p14:creationId xmlns:p14="http://schemas.microsoft.com/office/powerpoint/2010/main" val="24603622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46CB-6A19-3A6D-D8EE-9161BFE18B7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E4E3E6E-1997-CB50-D734-89AC8DF1E40E}"/>
              </a:ext>
            </a:extLst>
          </p:cNvPr>
          <p:cNvSpPr>
            <a:spLocks noGrp="1"/>
          </p:cNvSpPr>
          <p:nvPr>
            <p:ph type="dt" sz="half" idx="10"/>
          </p:nvPr>
        </p:nvSpPr>
        <p:spPr/>
        <p:txBody>
          <a:bodyPr/>
          <a:lstStyle/>
          <a:p>
            <a:fld id="{AAED8AED-77A6-41D6-ABF0-4BEF36682B6B}" type="datetimeFigureOut">
              <a:rPr lang="en-CA" smtClean="0"/>
              <a:t>2024-01-27</a:t>
            </a:fld>
            <a:endParaRPr lang="en-CA"/>
          </a:p>
        </p:txBody>
      </p:sp>
      <p:sp>
        <p:nvSpPr>
          <p:cNvPr id="4" name="Footer Placeholder 3">
            <a:extLst>
              <a:ext uri="{FF2B5EF4-FFF2-40B4-BE49-F238E27FC236}">
                <a16:creationId xmlns:a16="http://schemas.microsoft.com/office/drawing/2014/main" id="{EE140DC3-40D2-CA69-AD35-5C79635471B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90D6F7D-094C-6BF1-7519-4695DFF20252}"/>
              </a:ext>
            </a:extLst>
          </p:cNvPr>
          <p:cNvSpPr>
            <a:spLocks noGrp="1"/>
          </p:cNvSpPr>
          <p:nvPr>
            <p:ph type="sldNum" sz="quarter" idx="12"/>
          </p:nvPr>
        </p:nvSpPr>
        <p:spPr/>
        <p:txBody>
          <a:bodyPr/>
          <a:lstStyle/>
          <a:p>
            <a:fld id="{C69853E5-C290-46C7-8238-4DCB50044D1C}" type="slidenum">
              <a:rPr lang="en-CA" smtClean="0"/>
              <a:t>‹#›</a:t>
            </a:fld>
            <a:endParaRPr lang="en-CA"/>
          </a:p>
        </p:txBody>
      </p:sp>
    </p:spTree>
    <p:extLst>
      <p:ext uri="{BB962C8B-B14F-4D97-AF65-F5344CB8AC3E}">
        <p14:creationId xmlns:p14="http://schemas.microsoft.com/office/powerpoint/2010/main" val="12722080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1B58C-DEDB-5EFF-F666-1F254FD10A0D}"/>
              </a:ext>
            </a:extLst>
          </p:cNvPr>
          <p:cNvSpPr>
            <a:spLocks noGrp="1"/>
          </p:cNvSpPr>
          <p:nvPr>
            <p:ph type="dt" sz="half" idx="10"/>
          </p:nvPr>
        </p:nvSpPr>
        <p:spPr/>
        <p:txBody>
          <a:bodyPr/>
          <a:lstStyle/>
          <a:p>
            <a:fld id="{AAED8AED-77A6-41D6-ABF0-4BEF36682B6B}" type="datetimeFigureOut">
              <a:rPr lang="en-CA" smtClean="0"/>
              <a:t>2024-01-27</a:t>
            </a:fld>
            <a:endParaRPr lang="en-CA"/>
          </a:p>
        </p:txBody>
      </p:sp>
      <p:sp>
        <p:nvSpPr>
          <p:cNvPr id="3" name="Footer Placeholder 2">
            <a:extLst>
              <a:ext uri="{FF2B5EF4-FFF2-40B4-BE49-F238E27FC236}">
                <a16:creationId xmlns:a16="http://schemas.microsoft.com/office/drawing/2014/main" id="{6A2C4823-B010-45B5-2D42-293153D4B81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AB88199-D091-B8E1-4370-DBC6C2DD52A2}"/>
              </a:ext>
            </a:extLst>
          </p:cNvPr>
          <p:cNvSpPr>
            <a:spLocks noGrp="1"/>
          </p:cNvSpPr>
          <p:nvPr>
            <p:ph type="sldNum" sz="quarter" idx="12"/>
          </p:nvPr>
        </p:nvSpPr>
        <p:spPr/>
        <p:txBody>
          <a:bodyPr/>
          <a:lstStyle/>
          <a:p>
            <a:fld id="{C69853E5-C290-46C7-8238-4DCB50044D1C}" type="slidenum">
              <a:rPr lang="en-CA" smtClean="0"/>
              <a:t>‹#›</a:t>
            </a:fld>
            <a:endParaRPr lang="en-CA"/>
          </a:p>
        </p:txBody>
      </p:sp>
    </p:spTree>
    <p:extLst>
      <p:ext uri="{BB962C8B-B14F-4D97-AF65-F5344CB8AC3E}">
        <p14:creationId xmlns:p14="http://schemas.microsoft.com/office/powerpoint/2010/main" val="2160875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8BE58-BD0C-2F34-605D-E65015C77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53B9346-A4E9-BEA1-7FAE-D4146A5DBB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870EF20-F66E-5202-0FBE-17CDF77EA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CEC592-D215-D21A-6CC3-0AE223B9D59F}"/>
              </a:ext>
            </a:extLst>
          </p:cNvPr>
          <p:cNvSpPr>
            <a:spLocks noGrp="1"/>
          </p:cNvSpPr>
          <p:nvPr>
            <p:ph type="dt" sz="half" idx="10"/>
          </p:nvPr>
        </p:nvSpPr>
        <p:spPr/>
        <p:txBody>
          <a:bodyPr/>
          <a:lstStyle/>
          <a:p>
            <a:fld id="{AAED8AED-77A6-41D6-ABF0-4BEF36682B6B}" type="datetimeFigureOut">
              <a:rPr lang="en-CA" smtClean="0"/>
              <a:t>2024-01-27</a:t>
            </a:fld>
            <a:endParaRPr lang="en-CA"/>
          </a:p>
        </p:txBody>
      </p:sp>
      <p:sp>
        <p:nvSpPr>
          <p:cNvPr id="6" name="Footer Placeholder 5">
            <a:extLst>
              <a:ext uri="{FF2B5EF4-FFF2-40B4-BE49-F238E27FC236}">
                <a16:creationId xmlns:a16="http://schemas.microsoft.com/office/drawing/2014/main" id="{36B33475-3A68-E4F3-9FE0-F994CFDF17B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E458114-A195-730E-7985-C7F3C4970E43}"/>
              </a:ext>
            </a:extLst>
          </p:cNvPr>
          <p:cNvSpPr>
            <a:spLocks noGrp="1"/>
          </p:cNvSpPr>
          <p:nvPr>
            <p:ph type="sldNum" sz="quarter" idx="12"/>
          </p:nvPr>
        </p:nvSpPr>
        <p:spPr/>
        <p:txBody>
          <a:bodyPr/>
          <a:lstStyle/>
          <a:p>
            <a:fld id="{C69853E5-C290-46C7-8238-4DCB50044D1C}" type="slidenum">
              <a:rPr lang="en-CA" smtClean="0"/>
              <a:t>‹#›</a:t>
            </a:fld>
            <a:endParaRPr lang="en-CA"/>
          </a:p>
        </p:txBody>
      </p:sp>
    </p:spTree>
    <p:extLst>
      <p:ext uri="{BB962C8B-B14F-4D97-AF65-F5344CB8AC3E}">
        <p14:creationId xmlns:p14="http://schemas.microsoft.com/office/powerpoint/2010/main" val="36353776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370FA-CAD2-DBF6-34F8-2CEECFCD29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A52DAAA-8959-F272-313F-7D4DD95037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C39D4EE-96C5-A493-AE1B-0655E0EDF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10A73-9C3E-8B9A-0769-39B34D90E0B2}"/>
              </a:ext>
            </a:extLst>
          </p:cNvPr>
          <p:cNvSpPr>
            <a:spLocks noGrp="1"/>
          </p:cNvSpPr>
          <p:nvPr>
            <p:ph type="dt" sz="half" idx="10"/>
          </p:nvPr>
        </p:nvSpPr>
        <p:spPr/>
        <p:txBody>
          <a:bodyPr/>
          <a:lstStyle/>
          <a:p>
            <a:fld id="{AAED8AED-77A6-41D6-ABF0-4BEF36682B6B}" type="datetimeFigureOut">
              <a:rPr lang="en-CA" smtClean="0"/>
              <a:t>2024-01-27</a:t>
            </a:fld>
            <a:endParaRPr lang="en-CA"/>
          </a:p>
        </p:txBody>
      </p:sp>
      <p:sp>
        <p:nvSpPr>
          <p:cNvPr id="6" name="Footer Placeholder 5">
            <a:extLst>
              <a:ext uri="{FF2B5EF4-FFF2-40B4-BE49-F238E27FC236}">
                <a16:creationId xmlns:a16="http://schemas.microsoft.com/office/drawing/2014/main" id="{01652A52-9F78-42CB-6BD1-088F3297F66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10FC181-58F9-8B30-E1AC-7014C644C069}"/>
              </a:ext>
            </a:extLst>
          </p:cNvPr>
          <p:cNvSpPr>
            <a:spLocks noGrp="1"/>
          </p:cNvSpPr>
          <p:nvPr>
            <p:ph type="sldNum" sz="quarter" idx="12"/>
          </p:nvPr>
        </p:nvSpPr>
        <p:spPr/>
        <p:txBody>
          <a:bodyPr/>
          <a:lstStyle/>
          <a:p>
            <a:fld id="{C69853E5-C290-46C7-8238-4DCB50044D1C}" type="slidenum">
              <a:rPr lang="en-CA" smtClean="0"/>
              <a:t>‹#›</a:t>
            </a:fld>
            <a:endParaRPr lang="en-CA"/>
          </a:p>
        </p:txBody>
      </p:sp>
    </p:spTree>
    <p:extLst>
      <p:ext uri="{BB962C8B-B14F-4D97-AF65-F5344CB8AC3E}">
        <p14:creationId xmlns:p14="http://schemas.microsoft.com/office/powerpoint/2010/main" val="2615707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C29E46-C393-A175-C02F-E74BDD00A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5867FD8-E707-1362-F227-BEB2473C78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DF1B3C8-0237-20D7-7B20-BCA54ECEE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ED8AED-77A6-41D6-ABF0-4BEF36682B6B}" type="datetimeFigureOut">
              <a:rPr lang="en-CA" smtClean="0"/>
              <a:t>2024-01-27</a:t>
            </a:fld>
            <a:endParaRPr lang="en-CA"/>
          </a:p>
        </p:txBody>
      </p:sp>
      <p:sp>
        <p:nvSpPr>
          <p:cNvPr id="5" name="Footer Placeholder 4">
            <a:extLst>
              <a:ext uri="{FF2B5EF4-FFF2-40B4-BE49-F238E27FC236}">
                <a16:creationId xmlns:a16="http://schemas.microsoft.com/office/drawing/2014/main" id="{69EA9525-31C8-712A-F72C-39EF3C6B66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C29270DC-B57A-81E6-0280-019D23A2C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9853E5-C290-46C7-8238-4DCB50044D1C}" type="slidenum">
              <a:rPr lang="en-CA" smtClean="0"/>
              <a:t>‹#›</a:t>
            </a:fld>
            <a:endParaRPr lang="en-CA"/>
          </a:p>
        </p:txBody>
      </p:sp>
    </p:spTree>
    <p:extLst>
      <p:ext uri="{BB962C8B-B14F-4D97-AF65-F5344CB8AC3E}">
        <p14:creationId xmlns:p14="http://schemas.microsoft.com/office/powerpoint/2010/main" val="4278707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 Id="rId5" Type="http://schemas.openxmlformats.org/officeDocument/2006/relationships/image" Target="../media/image13.jp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5B7F55-0A71-E5DA-E070-816D0171475E}"/>
              </a:ext>
            </a:extLst>
          </p:cNvPr>
          <p:cNvSpPr>
            <a:spLocks noGrp="1"/>
          </p:cNvSpPr>
          <p:nvPr>
            <p:ph type="ctrTitle"/>
          </p:nvPr>
        </p:nvSpPr>
        <p:spPr>
          <a:xfrm>
            <a:off x="8115300" y="1562669"/>
            <a:ext cx="3389515" cy="2380681"/>
          </a:xfrm>
        </p:spPr>
        <p:txBody>
          <a:bodyPr anchor="b">
            <a:normAutofit fontScale="90000"/>
          </a:bodyPr>
          <a:lstStyle/>
          <a:p>
            <a:r>
              <a:rPr lang="en-CA" b="1" dirty="0">
                <a:solidFill>
                  <a:schemeClr val="tx1">
                    <a:lumMod val="85000"/>
                    <a:lumOff val="15000"/>
                  </a:schemeClr>
                </a:solidFill>
              </a:rPr>
              <a:t>FALLING UPON THE ROCK</a:t>
            </a:r>
            <a:br>
              <a:rPr lang="en-CA" sz="3600" dirty="0">
                <a:solidFill>
                  <a:schemeClr val="tx1">
                    <a:lumMod val="85000"/>
                    <a:lumOff val="15000"/>
                  </a:schemeClr>
                </a:solidFill>
              </a:rPr>
            </a:br>
            <a:br>
              <a:rPr lang="en-CA" sz="3600" dirty="0">
                <a:solidFill>
                  <a:schemeClr val="tx1">
                    <a:lumMod val="85000"/>
                    <a:lumOff val="15000"/>
                  </a:schemeClr>
                </a:solidFill>
              </a:rPr>
            </a:br>
            <a:endParaRPr lang="en-CA" sz="3600" dirty="0">
              <a:solidFill>
                <a:schemeClr val="tx1">
                  <a:lumMod val="85000"/>
                  <a:lumOff val="15000"/>
                </a:schemeClr>
              </a:solidFill>
            </a:endParaRPr>
          </a:p>
        </p:txBody>
      </p:sp>
      <p:sp>
        <p:nvSpPr>
          <p:cNvPr id="3" name="Subtitle 2">
            <a:extLst>
              <a:ext uri="{FF2B5EF4-FFF2-40B4-BE49-F238E27FC236}">
                <a16:creationId xmlns:a16="http://schemas.microsoft.com/office/drawing/2014/main" id="{230C03D5-DDFC-66C5-5D48-AB71DF3DA037}"/>
              </a:ext>
            </a:extLst>
          </p:cNvPr>
          <p:cNvSpPr>
            <a:spLocks noGrp="1"/>
          </p:cNvSpPr>
          <p:nvPr>
            <p:ph type="subTitle" idx="1"/>
          </p:nvPr>
        </p:nvSpPr>
        <p:spPr>
          <a:xfrm>
            <a:off x="8362951" y="4216344"/>
            <a:ext cx="2895600" cy="1289676"/>
          </a:xfrm>
        </p:spPr>
        <p:txBody>
          <a:bodyPr anchor="t">
            <a:noAutofit/>
          </a:bodyPr>
          <a:lstStyle/>
          <a:p>
            <a:r>
              <a:rPr lang="en-CA" sz="4400" dirty="0">
                <a:solidFill>
                  <a:schemeClr val="tx1">
                    <a:lumMod val="85000"/>
                    <a:lumOff val="15000"/>
                  </a:schemeClr>
                </a:solidFill>
              </a:rPr>
              <a:t>Text: Luke 20:18</a:t>
            </a:r>
          </a:p>
        </p:txBody>
      </p:sp>
      <p:pic>
        <p:nvPicPr>
          <p:cNvPr id="5" name="Picture 4" descr="A person pulling a person's shirt&#10;&#10;Description automatically generated">
            <a:extLst>
              <a:ext uri="{FF2B5EF4-FFF2-40B4-BE49-F238E27FC236}">
                <a16:creationId xmlns:a16="http://schemas.microsoft.com/office/drawing/2014/main" id="{A318DCD2-9090-E183-1609-5D889EDE126F}"/>
              </a:ext>
            </a:extLst>
          </p:cNvPr>
          <p:cNvPicPr>
            <a:picLocks noChangeAspect="1"/>
          </p:cNvPicPr>
          <p:nvPr/>
        </p:nvPicPr>
        <p:blipFill rotWithShape="1">
          <a:blip r:embed="rId2">
            <a:extLst>
              <a:ext uri="{28A0092B-C50C-407E-A947-70E740481C1C}">
                <a14:useLocalDpi xmlns:a14="http://schemas.microsoft.com/office/drawing/2010/main" val="0"/>
              </a:ext>
            </a:extLst>
          </a:blip>
          <a:srcRect l="9029" r="7139"/>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14109748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318DCD2-9090-E183-1609-5D889EDE126F}"/>
              </a:ext>
            </a:extLst>
          </p:cNvPr>
          <p:cNvPicPr>
            <a:picLocks noChangeAspect="1"/>
          </p:cNvPicPr>
          <p:nvPr/>
        </p:nvPicPr>
        <p:blipFill rotWithShape="1">
          <a:blip r:embed="rId2">
            <a:extLst>
              <a:ext uri="{28A0092B-C50C-407E-A947-70E740481C1C}">
                <a14:useLocalDpi xmlns:a14="http://schemas.microsoft.com/office/drawing/2010/main" val="0"/>
              </a:ext>
            </a:extLst>
          </a:blip>
          <a:srcRect l="2550" r="3453" b="1"/>
          <a:stretch/>
        </p:blipFill>
        <p:spPr>
          <a:xfrm>
            <a:off x="1" y="10"/>
            <a:ext cx="9669642" cy="6857990"/>
          </a:xfrm>
          <a:prstGeom prst="rect">
            <a:avLst/>
          </a:prstGeom>
        </p:spPr>
      </p:pic>
      <p:sp>
        <p:nvSpPr>
          <p:cNvPr id="63" name="Rectangle 6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5B7F55-0A71-E5DA-E070-816D0171475E}"/>
              </a:ext>
            </a:extLst>
          </p:cNvPr>
          <p:cNvSpPr>
            <a:spLocks noGrp="1"/>
          </p:cNvSpPr>
          <p:nvPr>
            <p:ph type="title"/>
          </p:nvPr>
        </p:nvSpPr>
        <p:spPr>
          <a:xfrm>
            <a:off x="7788404" y="207332"/>
            <a:ext cx="3822189" cy="1899912"/>
          </a:xfrm>
        </p:spPr>
        <p:txBody>
          <a:bodyPr>
            <a:normAutofit/>
          </a:bodyPr>
          <a:lstStyle/>
          <a:p>
            <a:r>
              <a:rPr lang="en-CA" sz="4000" b="1" dirty="0"/>
              <a:t>II. IN OUR GROWTH</a:t>
            </a:r>
            <a:br>
              <a:rPr lang="en-CA" sz="4000" dirty="0"/>
            </a:br>
            <a:endParaRPr lang="en-CA" sz="4000" dirty="0"/>
          </a:p>
        </p:txBody>
      </p:sp>
      <p:sp>
        <p:nvSpPr>
          <p:cNvPr id="3" name="Content Placeholder 2">
            <a:extLst>
              <a:ext uri="{FF2B5EF4-FFF2-40B4-BE49-F238E27FC236}">
                <a16:creationId xmlns:a16="http://schemas.microsoft.com/office/drawing/2014/main" id="{16653C29-6D5B-FB87-FE4F-018A6D8131B3}"/>
              </a:ext>
            </a:extLst>
          </p:cNvPr>
          <p:cNvSpPr>
            <a:spLocks noGrp="1"/>
          </p:cNvSpPr>
          <p:nvPr>
            <p:ph idx="1"/>
          </p:nvPr>
        </p:nvSpPr>
        <p:spPr>
          <a:xfrm>
            <a:off x="7791450" y="1838325"/>
            <a:ext cx="4397501" cy="4338638"/>
          </a:xfrm>
        </p:spPr>
        <p:txBody>
          <a:bodyPr>
            <a:noAutofit/>
          </a:bodyPr>
          <a:lstStyle/>
          <a:p>
            <a:pPr marL="0" indent="0">
              <a:buNone/>
            </a:pPr>
            <a:r>
              <a:rPr lang="en-CA" sz="3600" b="0" i="1" u="none" strike="noStrike" baseline="0" dirty="0"/>
              <a:t>“And being found in appearance as a man, he humbled himself and became obedient to death—even death on a cross!”</a:t>
            </a:r>
          </a:p>
          <a:p>
            <a:pPr marL="0" indent="0">
              <a:buNone/>
            </a:pPr>
            <a:r>
              <a:rPr lang="en-CA" sz="3600" b="0" i="1" u="none" strike="noStrike" baseline="0" dirty="0"/>
              <a:t>	Philippians 2:8</a:t>
            </a:r>
          </a:p>
        </p:txBody>
      </p:sp>
    </p:spTree>
    <p:extLst>
      <p:ext uri="{BB962C8B-B14F-4D97-AF65-F5344CB8AC3E}">
        <p14:creationId xmlns:p14="http://schemas.microsoft.com/office/powerpoint/2010/main" val="19035938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318DCD2-9090-E183-1609-5D889EDE126F}"/>
              </a:ext>
            </a:extLst>
          </p:cNvPr>
          <p:cNvPicPr>
            <a:picLocks noChangeAspect="1"/>
          </p:cNvPicPr>
          <p:nvPr/>
        </p:nvPicPr>
        <p:blipFill rotWithShape="1">
          <a:blip r:embed="rId2">
            <a:extLst>
              <a:ext uri="{28A0092B-C50C-407E-A947-70E740481C1C}">
                <a14:useLocalDpi xmlns:a14="http://schemas.microsoft.com/office/drawing/2010/main" val="0"/>
              </a:ext>
            </a:extLst>
          </a:blip>
          <a:srcRect l="2550" r="3453" b="1"/>
          <a:stretch/>
        </p:blipFill>
        <p:spPr>
          <a:xfrm>
            <a:off x="1" y="10"/>
            <a:ext cx="9669642" cy="6857990"/>
          </a:xfrm>
          <a:prstGeom prst="rect">
            <a:avLst/>
          </a:prstGeom>
        </p:spPr>
      </p:pic>
      <p:sp>
        <p:nvSpPr>
          <p:cNvPr id="54" name="Rectangle 5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5B7F55-0A71-E5DA-E070-816D0171475E}"/>
              </a:ext>
            </a:extLst>
          </p:cNvPr>
          <p:cNvSpPr>
            <a:spLocks noGrp="1"/>
          </p:cNvSpPr>
          <p:nvPr>
            <p:ph type="title"/>
          </p:nvPr>
        </p:nvSpPr>
        <p:spPr>
          <a:xfrm>
            <a:off x="7804650" y="127000"/>
            <a:ext cx="3822189" cy="1899912"/>
          </a:xfrm>
        </p:spPr>
        <p:txBody>
          <a:bodyPr>
            <a:normAutofit/>
          </a:bodyPr>
          <a:lstStyle/>
          <a:p>
            <a:r>
              <a:rPr lang="en-CA" sz="4000" b="1" dirty="0"/>
              <a:t>II. IN OUR GROWTH</a:t>
            </a:r>
            <a:br>
              <a:rPr lang="en-CA" sz="4000" dirty="0"/>
            </a:br>
            <a:endParaRPr lang="en-CA" sz="4000" dirty="0"/>
          </a:p>
        </p:txBody>
      </p:sp>
      <p:sp>
        <p:nvSpPr>
          <p:cNvPr id="3" name="Content Placeholder 2">
            <a:extLst>
              <a:ext uri="{FF2B5EF4-FFF2-40B4-BE49-F238E27FC236}">
                <a16:creationId xmlns:a16="http://schemas.microsoft.com/office/drawing/2014/main" id="{16653C29-6D5B-FB87-FE4F-018A6D8131B3}"/>
              </a:ext>
            </a:extLst>
          </p:cNvPr>
          <p:cNvSpPr>
            <a:spLocks noGrp="1"/>
          </p:cNvSpPr>
          <p:nvPr>
            <p:ph idx="1"/>
          </p:nvPr>
        </p:nvSpPr>
        <p:spPr>
          <a:xfrm>
            <a:off x="7705724" y="1685925"/>
            <a:ext cx="4391025" cy="4491038"/>
          </a:xfrm>
        </p:spPr>
        <p:txBody>
          <a:bodyPr>
            <a:noAutofit/>
          </a:bodyPr>
          <a:lstStyle/>
          <a:p>
            <a:pPr marL="0" indent="0">
              <a:buNone/>
            </a:pPr>
            <a:r>
              <a:rPr lang="en-CA" sz="3200" b="0" i="1" u="none" strike="noStrike" baseline="0" dirty="0"/>
              <a:t>“Let us fix our eyes on Jesus, the author and perfecter of our faith, who for the joy set before him endured the cross, scorning its shame, and sat down at the right hand of the throne of God.”</a:t>
            </a:r>
          </a:p>
          <a:p>
            <a:pPr marL="0" indent="0">
              <a:buNone/>
            </a:pPr>
            <a:r>
              <a:rPr lang="en-CA" sz="3200" b="0" i="1" u="none" strike="noStrike" baseline="0" dirty="0"/>
              <a:t>	</a:t>
            </a:r>
            <a:r>
              <a:rPr lang="en-CA" sz="3200" i="1" dirty="0"/>
              <a:t>       </a:t>
            </a:r>
            <a:r>
              <a:rPr lang="en-CA" sz="3200" b="0" i="1" u="none" strike="noStrike" baseline="0" dirty="0"/>
              <a:t>Hebrews 12:2</a:t>
            </a:r>
            <a:endParaRPr lang="en-CA" sz="3200" i="1" dirty="0"/>
          </a:p>
        </p:txBody>
      </p:sp>
    </p:spTree>
    <p:extLst>
      <p:ext uri="{BB962C8B-B14F-4D97-AF65-F5344CB8AC3E}">
        <p14:creationId xmlns:p14="http://schemas.microsoft.com/office/powerpoint/2010/main" val="3011991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B7F55-0A71-E5DA-E070-816D0171475E}"/>
              </a:ext>
            </a:extLst>
          </p:cNvPr>
          <p:cNvSpPr>
            <a:spLocks noGrp="1"/>
          </p:cNvSpPr>
          <p:nvPr>
            <p:ph type="title"/>
          </p:nvPr>
        </p:nvSpPr>
        <p:spPr>
          <a:xfrm>
            <a:off x="481013" y="3752849"/>
            <a:ext cx="3290887" cy="2452687"/>
          </a:xfrm>
        </p:spPr>
        <p:txBody>
          <a:bodyPr anchor="ctr">
            <a:normAutofit/>
          </a:bodyPr>
          <a:lstStyle/>
          <a:p>
            <a:r>
              <a:rPr lang="en-CA" sz="3600" b="1"/>
              <a:t>II. IN OUR GROWTH</a:t>
            </a:r>
            <a:br>
              <a:rPr lang="en-CA" sz="3600"/>
            </a:br>
            <a:endParaRPr lang="en-CA" sz="3600"/>
          </a:p>
        </p:txBody>
      </p:sp>
      <p:pic>
        <p:nvPicPr>
          <p:cNvPr id="5" name="Picture 4">
            <a:extLst>
              <a:ext uri="{FF2B5EF4-FFF2-40B4-BE49-F238E27FC236}">
                <a16:creationId xmlns:a16="http://schemas.microsoft.com/office/drawing/2014/main" id="{A318DCD2-9090-E183-1609-5D889EDE126F}"/>
              </a:ext>
            </a:extLst>
          </p:cNvPr>
          <p:cNvPicPr>
            <a:picLocks noChangeAspect="1"/>
          </p:cNvPicPr>
          <p:nvPr/>
        </p:nvPicPr>
        <p:blipFill rotWithShape="1">
          <a:blip r:embed="rId2">
            <a:extLst>
              <a:ext uri="{28A0092B-C50C-407E-A947-70E740481C1C}">
                <a14:useLocalDpi xmlns:a14="http://schemas.microsoft.com/office/drawing/2010/main" val="0"/>
              </a:ext>
            </a:extLst>
          </a:blip>
          <a:srcRect t="21014" b="2101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6653C29-6D5B-FB87-FE4F-018A6D8131B3}"/>
              </a:ext>
            </a:extLst>
          </p:cNvPr>
          <p:cNvSpPr>
            <a:spLocks noGrp="1"/>
          </p:cNvSpPr>
          <p:nvPr>
            <p:ph idx="1"/>
          </p:nvPr>
        </p:nvSpPr>
        <p:spPr>
          <a:xfrm>
            <a:off x="2876550" y="3952875"/>
            <a:ext cx="9182100" cy="2452687"/>
          </a:xfrm>
        </p:spPr>
        <p:txBody>
          <a:bodyPr anchor="ctr">
            <a:noAutofit/>
          </a:bodyPr>
          <a:lstStyle/>
          <a:p>
            <a:pPr marL="0" indent="0">
              <a:buNone/>
            </a:pPr>
            <a:r>
              <a:rPr lang="en-CA" sz="3200" b="0" i="1" u="none" strike="noStrike" baseline="0" dirty="0"/>
              <a:t>“I am the least of the apostles.”   1 Corinthians 15:9</a:t>
            </a:r>
          </a:p>
          <a:p>
            <a:pPr marL="0" indent="0">
              <a:buNone/>
            </a:pPr>
            <a:r>
              <a:rPr lang="en-CA" sz="3200" b="0" i="1" u="none" strike="noStrike" baseline="0" dirty="0"/>
              <a:t>“I am the very least of all the saints.”   Ephesians 3:8</a:t>
            </a:r>
          </a:p>
          <a:p>
            <a:pPr marL="0" indent="0">
              <a:buNone/>
            </a:pPr>
            <a:r>
              <a:rPr lang="en-CA" sz="3200" b="0" i="1" u="none" strike="noStrike" baseline="0" dirty="0"/>
              <a:t>“I am the foremost of sinners. “   I Timothy 1:15</a:t>
            </a:r>
            <a:endParaRPr lang="en-CA" sz="3200" i="1" dirty="0"/>
          </a:p>
        </p:txBody>
      </p:sp>
    </p:spTree>
    <p:extLst>
      <p:ext uri="{BB962C8B-B14F-4D97-AF65-F5344CB8AC3E}">
        <p14:creationId xmlns:p14="http://schemas.microsoft.com/office/powerpoint/2010/main" val="9516248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5B7F55-0A71-E5DA-E070-816D0171475E}"/>
              </a:ext>
            </a:extLst>
          </p:cNvPr>
          <p:cNvSpPr>
            <a:spLocks noGrp="1"/>
          </p:cNvSpPr>
          <p:nvPr>
            <p:ph type="title"/>
          </p:nvPr>
        </p:nvSpPr>
        <p:spPr>
          <a:xfrm>
            <a:off x="640080" y="325369"/>
            <a:ext cx="4368602" cy="1956841"/>
          </a:xfrm>
        </p:spPr>
        <p:txBody>
          <a:bodyPr anchor="b">
            <a:normAutofit/>
          </a:bodyPr>
          <a:lstStyle/>
          <a:p>
            <a:r>
              <a:rPr lang="en-CA" sz="4200" b="1"/>
              <a:t>III. IN OUR GIVING</a:t>
            </a:r>
            <a:br>
              <a:rPr lang="en-CA" sz="4200"/>
            </a:br>
            <a:endParaRPr lang="en-CA" sz="4200"/>
          </a:p>
        </p:txBody>
      </p:sp>
      <p:sp>
        <p:nvSpPr>
          <p:cNvPr id="6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653C29-6D5B-FB87-FE4F-018A6D8131B3}"/>
              </a:ext>
            </a:extLst>
          </p:cNvPr>
          <p:cNvSpPr>
            <a:spLocks noGrp="1"/>
          </p:cNvSpPr>
          <p:nvPr>
            <p:ph idx="1"/>
          </p:nvPr>
        </p:nvSpPr>
        <p:spPr>
          <a:xfrm>
            <a:off x="640080" y="2872899"/>
            <a:ext cx="4243589" cy="3320668"/>
          </a:xfrm>
        </p:spPr>
        <p:txBody>
          <a:bodyPr>
            <a:noAutofit/>
          </a:bodyPr>
          <a:lstStyle/>
          <a:p>
            <a:pPr marL="0" indent="0">
              <a:buNone/>
            </a:pPr>
            <a:r>
              <a:rPr lang="en-CA" sz="4000" b="0" i="0" u="none" strike="noStrike" baseline="0" dirty="0"/>
              <a:t>“When it comes to giving, some people will stop at nothing.”</a:t>
            </a:r>
          </a:p>
          <a:p>
            <a:pPr marL="0" indent="0">
              <a:buNone/>
            </a:pPr>
            <a:r>
              <a:rPr lang="en-CA" sz="4000" b="0" i="0" u="none" strike="noStrike" baseline="0" dirty="0"/>
              <a:t>	  Jimmy Carter</a:t>
            </a:r>
            <a:endParaRPr lang="en-CA" sz="4000" dirty="0"/>
          </a:p>
        </p:txBody>
      </p:sp>
      <p:pic>
        <p:nvPicPr>
          <p:cNvPr id="5" name="Picture 4">
            <a:extLst>
              <a:ext uri="{FF2B5EF4-FFF2-40B4-BE49-F238E27FC236}">
                <a16:creationId xmlns:a16="http://schemas.microsoft.com/office/drawing/2014/main" id="{A318DCD2-9090-E183-1609-5D889EDE126F}"/>
              </a:ext>
            </a:extLst>
          </p:cNvPr>
          <p:cNvPicPr>
            <a:picLocks noChangeAspect="1"/>
          </p:cNvPicPr>
          <p:nvPr/>
        </p:nvPicPr>
        <p:blipFill rotWithShape="1">
          <a:blip r:embed="rId2">
            <a:extLst>
              <a:ext uri="{28A0092B-C50C-407E-A947-70E740481C1C}">
                <a14:useLocalDpi xmlns:a14="http://schemas.microsoft.com/office/drawing/2010/main" val="0"/>
              </a:ext>
            </a:extLst>
          </a:blip>
          <a:srcRect l="16524" r="16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393572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B7F55-0A71-E5DA-E070-816D0171475E}"/>
              </a:ext>
            </a:extLst>
          </p:cNvPr>
          <p:cNvSpPr>
            <a:spLocks noGrp="1"/>
          </p:cNvSpPr>
          <p:nvPr>
            <p:ph type="title"/>
          </p:nvPr>
        </p:nvSpPr>
        <p:spPr>
          <a:xfrm>
            <a:off x="7490691" y="747382"/>
            <a:ext cx="4590473" cy="544946"/>
          </a:xfrm>
        </p:spPr>
        <p:txBody>
          <a:bodyPr anchor="b">
            <a:normAutofit fontScale="90000"/>
          </a:bodyPr>
          <a:lstStyle/>
          <a:p>
            <a:r>
              <a:rPr lang="en-CA" b="1" dirty="0"/>
              <a:t>III. IN OUR GIVING</a:t>
            </a:r>
            <a:br>
              <a:rPr lang="en-CA" sz="3200" dirty="0"/>
            </a:br>
            <a:endParaRPr lang="en-CA" sz="3200" dirty="0"/>
          </a:p>
        </p:txBody>
      </p:sp>
      <p:pic>
        <p:nvPicPr>
          <p:cNvPr id="5" name="Picture 4">
            <a:extLst>
              <a:ext uri="{FF2B5EF4-FFF2-40B4-BE49-F238E27FC236}">
                <a16:creationId xmlns:a16="http://schemas.microsoft.com/office/drawing/2014/main" id="{A318DCD2-9090-E183-1609-5D889EDE126F}"/>
              </a:ext>
            </a:extLst>
          </p:cNvPr>
          <p:cNvPicPr>
            <a:picLocks noChangeAspect="1"/>
          </p:cNvPicPr>
          <p:nvPr/>
        </p:nvPicPr>
        <p:blipFill>
          <a:blip r:embed="rId2">
            <a:extLst>
              <a:ext uri="{28A0092B-C50C-407E-A947-70E740481C1C}">
                <a14:useLocalDpi xmlns:a14="http://schemas.microsoft.com/office/drawing/2010/main" val="0"/>
              </a:ext>
            </a:extLst>
          </a:blip>
          <a:srcRect t="11644" b="11644"/>
          <a:stretch/>
        </p:blipFill>
        <p:spPr>
          <a:xfrm>
            <a:off x="20" y="10"/>
            <a:ext cx="7390243" cy="6857990"/>
          </a:xfrm>
          <a:prstGeom prst="rect">
            <a:avLst/>
          </a:prstGeom>
        </p:spPr>
      </p:pic>
      <p:sp>
        <p:nvSpPr>
          <p:cNvPr id="52" name="Rectangle 51">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6" name="Rectangle 55">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Content Placeholder 2">
            <a:extLst>
              <a:ext uri="{FF2B5EF4-FFF2-40B4-BE49-F238E27FC236}">
                <a16:creationId xmlns:a16="http://schemas.microsoft.com/office/drawing/2014/main" id="{16653C29-6D5B-FB87-FE4F-018A6D8131B3}"/>
              </a:ext>
            </a:extLst>
          </p:cNvPr>
          <p:cNvSpPr>
            <a:spLocks noGrp="1"/>
          </p:cNvSpPr>
          <p:nvPr>
            <p:ph idx="1"/>
          </p:nvPr>
        </p:nvSpPr>
        <p:spPr>
          <a:xfrm>
            <a:off x="7490691" y="2117840"/>
            <a:ext cx="4590473" cy="3447832"/>
          </a:xfrm>
        </p:spPr>
        <p:txBody>
          <a:bodyPr anchor="t">
            <a:noAutofit/>
          </a:bodyPr>
          <a:lstStyle/>
          <a:p>
            <a:pPr marL="0" indent="0" algn="ctr">
              <a:buNone/>
            </a:pPr>
            <a:r>
              <a:rPr lang="en-CA" sz="4000" b="0" i="0" u="none" strike="noStrike" baseline="0" dirty="0"/>
              <a:t>“We’d all like a reputation for generosity,            and we’d all like to buy it cheap.”</a:t>
            </a:r>
            <a:endParaRPr lang="en-CA" sz="4000" dirty="0">
              <a:solidFill>
                <a:srgbClr val="0070C0"/>
              </a:solidFill>
            </a:endParaRPr>
          </a:p>
        </p:txBody>
      </p:sp>
    </p:spTree>
    <p:extLst>
      <p:ext uri="{BB962C8B-B14F-4D97-AF65-F5344CB8AC3E}">
        <p14:creationId xmlns:p14="http://schemas.microsoft.com/office/powerpoint/2010/main" val="19666314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6113EC7C-368D-469A-9B5C-F3555B088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ollection of old parchments&#10;&#10;Description automatically generated">
            <a:extLst>
              <a:ext uri="{FF2B5EF4-FFF2-40B4-BE49-F238E27FC236}">
                <a16:creationId xmlns:a16="http://schemas.microsoft.com/office/drawing/2014/main" id="{D0C9738C-7FFA-83F5-7386-9D54E9777598}"/>
              </a:ext>
            </a:extLst>
          </p:cNvPr>
          <p:cNvPicPr>
            <a:picLocks noChangeAspect="1"/>
          </p:cNvPicPr>
          <p:nvPr/>
        </p:nvPicPr>
        <p:blipFill rotWithShape="1">
          <a:blip r:embed="rId2">
            <a:extLst>
              <a:ext uri="{28A0092B-C50C-407E-A947-70E740481C1C}">
                <a14:useLocalDpi xmlns:a14="http://schemas.microsoft.com/office/drawing/2010/main" val="0"/>
              </a:ext>
            </a:extLst>
          </a:blip>
          <a:srcRect r="31652" b="-2"/>
          <a:stretch/>
        </p:blipFill>
        <p:spPr>
          <a:xfrm>
            <a:off x="-3" y="2257425"/>
            <a:ext cx="4196274" cy="4600575"/>
          </a:xfrm>
          <a:custGeom>
            <a:avLst/>
            <a:gdLst/>
            <a:ahLst/>
            <a:cxnLst/>
            <a:rect l="l" t="t" r="r" b="b"/>
            <a:pathLst>
              <a:path w="4196274" h="4600575">
                <a:moveTo>
                  <a:pt x="698533" y="23"/>
                </a:moveTo>
                <a:cubicBezTo>
                  <a:pt x="1054085" y="-1460"/>
                  <a:pt x="2609539" y="68645"/>
                  <a:pt x="3265768" y="1088109"/>
                </a:cubicBezTo>
                <a:cubicBezTo>
                  <a:pt x="3279190" y="1093398"/>
                  <a:pt x="3294289" y="1107275"/>
                  <a:pt x="3298987" y="1120493"/>
                </a:cubicBezTo>
                <a:cubicBezTo>
                  <a:pt x="3321470" y="1182283"/>
                  <a:pt x="3376502" y="1209047"/>
                  <a:pt x="3426164" y="1242419"/>
                </a:cubicBezTo>
                <a:cubicBezTo>
                  <a:pt x="3469788" y="1271828"/>
                  <a:pt x="3516097" y="1302557"/>
                  <a:pt x="3534217" y="1352122"/>
                </a:cubicBezTo>
                <a:cubicBezTo>
                  <a:pt x="3558041" y="1418206"/>
                  <a:pt x="3490259" y="1364016"/>
                  <a:pt x="3477841" y="1389129"/>
                </a:cubicBezTo>
                <a:cubicBezTo>
                  <a:pt x="3503679" y="1423492"/>
                  <a:pt x="3543613" y="1454883"/>
                  <a:pt x="3554015" y="1493873"/>
                </a:cubicBezTo>
                <a:cubicBezTo>
                  <a:pt x="3591931" y="1634635"/>
                  <a:pt x="3673808" y="1737067"/>
                  <a:pt x="3796288" y="1816698"/>
                </a:cubicBezTo>
                <a:cubicBezTo>
                  <a:pt x="3831522" y="1839498"/>
                  <a:pt x="3854674" y="1881132"/>
                  <a:pt x="3902658" y="1887738"/>
                </a:cubicBezTo>
                <a:cubicBezTo>
                  <a:pt x="4009367" y="1902279"/>
                  <a:pt x="3975811" y="2015945"/>
                  <a:pt x="4032186" y="2066499"/>
                </a:cubicBezTo>
                <a:cubicBezTo>
                  <a:pt x="4042924" y="2076084"/>
                  <a:pt x="4052655" y="2094915"/>
                  <a:pt x="4050642" y="2107801"/>
                </a:cubicBezTo>
                <a:cubicBezTo>
                  <a:pt x="4047624" y="2126309"/>
                  <a:pt x="4034870" y="2143820"/>
                  <a:pt x="4024133" y="2160342"/>
                </a:cubicBezTo>
                <a:cubicBezTo>
                  <a:pt x="4013059" y="2176862"/>
                  <a:pt x="3996282" y="2191402"/>
                  <a:pt x="4004335" y="2213209"/>
                </a:cubicBezTo>
                <a:cubicBezTo>
                  <a:pt x="4007687" y="2222130"/>
                  <a:pt x="4005342" y="2253190"/>
                  <a:pt x="4030173" y="2228740"/>
                </a:cubicBezTo>
                <a:cubicBezTo>
                  <a:pt x="4098290" y="2161662"/>
                  <a:pt x="4137888" y="2225102"/>
                  <a:pt x="4196274" y="2255503"/>
                </a:cubicBezTo>
                <a:cubicBezTo>
                  <a:pt x="4149296" y="2286895"/>
                  <a:pt x="4107016" y="2309031"/>
                  <a:pt x="4099968" y="2355951"/>
                </a:cubicBezTo>
                <a:cubicBezTo>
                  <a:pt x="4085540" y="2452767"/>
                  <a:pt x="4023800" y="2497043"/>
                  <a:pt x="3930177" y="2505635"/>
                </a:cubicBezTo>
                <a:cubicBezTo>
                  <a:pt x="3964739" y="2599144"/>
                  <a:pt x="3964739" y="2599144"/>
                  <a:pt x="3852997" y="2612033"/>
                </a:cubicBezTo>
                <a:cubicBezTo>
                  <a:pt x="3895949" y="2671508"/>
                  <a:pt x="3895949" y="2686707"/>
                  <a:pt x="3843936" y="2707194"/>
                </a:cubicBezTo>
                <a:cubicBezTo>
                  <a:pt x="3793938" y="2726690"/>
                  <a:pt x="3738572" y="2733299"/>
                  <a:pt x="3692263" y="2763365"/>
                </a:cubicBezTo>
                <a:cubicBezTo>
                  <a:pt x="3734880" y="2839364"/>
                  <a:pt x="3746960" y="2927586"/>
                  <a:pt x="3834876" y="2964596"/>
                </a:cubicBezTo>
                <a:cubicBezTo>
                  <a:pt x="3848634" y="2970213"/>
                  <a:pt x="3858030" y="2993012"/>
                  <a:pt x="3849307" y="3006229"/>
                </a:cubicBezTo>
                <a:cubicBezTo>
                  <a:pt x="3817428" y="3054139"/>
                  <a:pt x="3863064" y="3145008"/>
                  <a:pt x="3763740" y="3155250"/>
                </a:cubicBezTo>
                <a:cubicBezTo>
                  <a:pt x="3751322" y="3156241"/>
                  <a:pt x="3739912" y="3166155"/>
                  <a:pt x="3749644" y="3179042"/>
                </a:cubicBezTo>
                <a:cubicBezTo>
                  <a:pt x="3783202" y="3223978"/>
                  <a:pt x="3742598" y="3221006"/>
                  <a:pt x="3718104" y="3226623"/>
                </a:cubicBezTo>
                <a:cubicBezTo>
                  <a:pt x="3688572" y="3233560"/>
                  <a:pt x="3655017" y="3213736"/>
                  <a:pt x="3627501" y="3238187"/>
                </a:cubicBezTo>
                <a:cubicBezTo>
                  <a:pt x="3633878" y="3263961"/>
                  <a:pt x="3657701" y="3263631"/>
                  <a:pt x="3674479" y="3271890"/>
                </a:cubicBezTo>
                <a:cubicBezTo>
                  <a:pt x="3723470" y="3295682"/>
                  <a:pt x="3763404" y="3324097"/>
                  <a:pt x="3765753" y="3385888"/>
                </a:cubicBezTo>
                <a:cubicBezTo>
                  <a:pt x="3767428" y="3435782"/>
                  <a:pt x="3772798" y="3479727"/>
                  <a:pt x="3705014" y="3494928"/>
                </a:cubicBezTo>
                <a:cubicBezTo>
                  <a:pt x="3676828" y="3501208"/>
                  <a:pt x="3684884" y="3537222"/>
                  <a:pt x="3700990" y="3555066"/>
                </a:cubicBezTo>
                <a:cubicBezTo>
                  <a:pt x="3729848" y="3586786"/>
                  <a:pt x="3753670" y="3629080"/>
                  <a:pt x="3803335" y="3632054"/>
                </a:cubicBezTo>
                <a:cubicBezTo>
                  <a:pt x="3833535" y="3634035"/>
                  <a:pt x="3856689" y="3647255"/>
                  <a:pt x="3880513" y="3662453"/>
                </a:cubicBezTo>
                <a:cubicBezTo>
                  <a:pt x="3897626" y="3673360"/>
                  <a:pt x="3918095" y="3682610"/>
                  <a:pt x="3916083" y="3706069"/>
                </a:cubicBezTo>
                <a:cubicBezTo>
                  <a:pt x="3914069" y="3728539"/>
                  <a:pt x="3894273" y="3737791"/>
                  <a:pt x="3874137" y="3742416"/>
                </a:cubicBezTo>
                <a:cubicBezTo>
                  <a:pt x="3807024" y="3757285"/>
                  <a:pt x="3743942" y="3779093"/>
                  <a:pt x="3687901" y="3828987"/>
                </a:cubicBezTo>
                <a:cubicBezTo>
                  <a:pt x="3725150" y="3855422"/>
                  <a:pt x="3760718" y="3874586"/>
                  <a:pt x="3788234" y="3901352"/>
                </a:cubicBezTo>
                <a:cubicBezTo>
                  <a:pt x="3854674" y="3966112"/>
                  <a:pt x="3291941" y="4169986"/>
                  <a:pt x="3263755" y="4242681"/>
                </a:cubicBezTo>
                <a:cubicBezTo>
                  <a:pt x="3255030" y="4265149"/>
                  <a:pt x="3225166" y="4288278"/>
                  <a:pt x="3200332" y="4294887"/>
                </a:cubicBezTo>
                <a:cubicBezTo>
                  <a:pt x="3083895" y="4325948"/>
                  <a:pt x="2982893" y="4395668"/>
                  <a:pt x="2863768" y="4421442"/>
                </a:cubicBezTo>
                <a:cubicBezTo>
                  <a:pt x="2751355" y="4445892"/>
                  <a:pt x="2640621" y="4478605"/>
                  <a:pt x="2517472" y="4510985"/>
                </a:cubicBezTo>
                <a:cubicBezTo>
                  <a:pt x="2555222" y="4551627"/>
                  <a:pt x="2607569" y="4569553"/>
                  <a:pt x="2654380" y="4591980"/>
                </a:cubicBezTo>
                <a:lnTo>
                  <a:pt x="2667892" y="4600575"/>
                </a:lnTo>
                <a:lnTo>
                  <a:pt x="0" y="4600575"/>
                </a:lnTo>
                <a:lnTo>
                  <a:pt x="0" y="144733"/>
                </a:lnTo>
                <a:lnTo>
                  <a:pt x="121106" y="102309"/>
                </a:lnTo>
                <a:cubicBezTo>
                  <a:pt x="290510" y="47726"/>
                  <a:pt x="463596" y="8200"/>
                  <a:pt x="644044" y="1014"/>
                </a:cubicBezTo>
                <a:cubicBezTo>
                  <a:pt x="656459" y="538"/>
                  <a:pt x="674830" y="121"/>
                  <a:pt x="698533" y="23"/>
                </a:cubicBezTo>
                <a:close/>
              </a:path>
            </a:pathLst>
          </a:custGeom>
        </p:spPr>
      </p:pic>
      <p:pic>
        <p:nvPicPr>
          <p:cNvPr id="15" name="Picture 14" descr="A book cover with a scroll and a sign&#10;&#10;Description automatically generated with medium confidence">
            <a:extLst>
              <a:ext uri="{FF2B5EF4-FFF2-40B4-BE49-F238E27FC236}">
                <a16:creationId xmlns:a16="http://schemas.microsoft.com/office/drawing/2014/main" id="{5EC4A955-61F9-1A7F-2395-164B57E49E17}"/>
              </a:ext>
            </a:extLst>
          </p:cNvPr>
          <p:cNvPicPr>
            <a:picLocks noChangeAspect="1"/>
          </p:cNvPicPr>
          <p:nvPr/>
        </p:nvPicPr>
        <p:blipFill rotWithShape="1">
          <a:blip r:embed="rId3">
            <a:extLst>
              <a:ext uri="{28A0092B-C50C-407E-A947-70E740481C1C}">
                <a14:useLocalDpi xmlns:a14="http://schemas.microsoft.com/office/drawing/2010/main" val="0"/>
              </a:ext>
            </a:extLst>
          </a:blip>
          <a:srcRect l="5340" r="43929" b="2"/>
          <a:stretch/>
        </p:blipFill>
        <p:spPr>
          <a:xfrm>
            <a:off x="5314848" y="464683"/>
            <a:ext cx="3241499" cy="3354472"/>
          </a:xfrm>
          <a:custGeom>
            <a:avLst/>
            <a:gdLst/>
            <a:ahLst/>
            <a:cxnLst/>
            <a:rect l="l" t="t" r="r" b="b"/>
            <a:pathLst>
              <a:path w="3359190" h="3476265">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p:spPr>
      </p:pic>
      <p:sp>
        <p:nvSpPr>
          <p:cNvPr id="2" name="Title 1">
            <a:extLst>
              <a:ext uri="{FF2B5EF4-FFF2-40B4-BE49-F238E27FC236}">
                <a16:creationId xmlns:a16="http://schemas.microsoft.com/office/drawing/2014/main" id="{D25B7F55-0A71-E5DA-E070-816D0171475E}"/>
              </a:ext>
            </a:extLst>
          </p:cNvPr>
          <p:cNvSpPr>
            <a:spLocks noGrp="1"/>
          </p:cNvSpPr>
          <p:nvPr>
            <p:ph type="title"/>
          </p:nvPr>
        </p:nvSpPr>
        <p:spPr>
          <a:xfrm>
            <a:off x="4498850" y="3819157"/>
            <a:ext cx="6864412" cy="1131215"/>
          </a:xfrm>
        </p:spPr>
        <p:txBody>
          <a:bodyPr vert="horz" lIns="91440" tIns="45720" rIns="91440" bIns="45720" rtlCol="0" anchor="b">
            <a:normAutofit/>
          </a:bodyPr>
          <a:lstStyle/>
          <a:p>
            <a:r>
              <a:rPr lang="en-US" sz="3700" b="1" kern="1200">
                <a:solidFill>
                  <a:schemeClr val="tx1"/>
                </a:solidFill>
                <a:latin typeface="+mj-lt"/>
                <a:ea typeface="+mj-ea"/>
                <a:cs typeface="+mj-cs"/>
              </a:rPr>
              <a:t>III. IN OUR GIVING</a:t>
            </a:r>
            <a:br>
              <a:rPr lang="en-US" sz="3700" kern="1200">
                <a:solidFill>
                  <a:schemeClr val="tx1"/>
                </a:solidFill>
                <a:latin typeface="+mj-lt"/>
                <a:ea typeface="+mj-ea"/>
                <a:cs typeface="+mj-cs"/>
              </a:rPr>
            </a:br>
            <a:endParaRPr lang="en-US" sz="3700" kern="1200">
              <a:solidFill>
                <a:schemeClr val="tx1"/>
              </a:solidFill>
              <a:latin typeface="+mj-lt"/>
              <a:ea typeface="+mj-ea"/>
              <a:cs typeface="+mj-cs"/>
            </a:endParaRPr>
          </a:p>
        </p:txBody>
      </p:sp>
      <p:pic>
        <p:nvPicPr>
          <p:cNvPr id="9" name="Content Placeholder 8" descr="A close up of a scroll&#10;&#10;Description automatically generated">
            <a:extLst>
              <a:ext uri="{FF2B5EF4-FFF2-40B4-BE49-F238E27FC236}">
                <a16:creationId xmlns:a16="http://schemas.microsoft.com/office/drawing/2014/main" id="{08BA85FD-12C5-570E-D54C-3030463D6416}"/>
              </a:ext>
            </a:extLst>
          </p:cNvPr>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6438" r="-2" b="6436"/>
          <a:stretch/>
        </p:blipFill>
        <p:spPr>
          <a:xfrm>
            <a:off x="480177" y="3"/>
            <a:ext cx="4980517" cy="2440831"/>
          </a:xfrm>
          <a:custGeom>
            <a:avLst/>
            <a:gdLst/>
            <a:ahLst/>
            <a:cxnLst/>
            <a:rect l="l" t="t" r="r" b="b"/>
            <a:pathLst>
              <a:path w="4980517" h="2440831">
                <a:moveTo>
                  <a:pt x="287929" y="0"/>
                </a:moveTo>
                <a:lnTo>
                  <a:pt x="4817890" y="0"/>
                </a:lnTo>
                <a:lnTo>
                  <a:pt x="4816841" y="3177"/>
                </a:lnTo>
                <a:cubicBezTo>
                  <a:pt x="4816707" y="6109"/>
                  <a:pt x="4816908" y="9403"/>
                  <a:pt x="4816641" y="12038"/>
                </a:cubicBezTo>
                <a:cubicBezTo>
                  <a:pt x="4834033" y="20468"/>
                  <a:pt x="4854369" y="-611"/>
                  <a:pt x="4874703" y="22050"/>
                </a:cubicBezTo>
                <a:cubicBezTo>
                  <a:pt x="4786137" y="121645"/>
                  <a:pt x="4651010" y="146147"/>
                  <a:pt x="4528727" y="220979"/>
                </a:cubicBezTo>
                <a:cubicBezTo>
                  <a:pt x="4627731" y="245745"/>
                  <a:pt x="4687133" y="159323"/>
                  <a:pt x="4759914" y="170389"/>
                </a:cubicBezTo>
                <a:cubicBezTo>
                  <a:pt x="4796305" y="197528"/>
                  <a:pt x="4688204" y="241003"/>
                  <a:pt x="4791221" y="253914"/>
                </a:cubicBezTo>
                <a:cubicBezTo>
                  <a:pt x="4746534" y="277627"/>
                  <a:pt x="4713355" y="300811"/>
                  <a:pt x="4682585" y="328215"/>
                </a:cubicBezTo>
                <a:cubicBezTo>
                  <a:pt x="4627731" y="377223"/>
                  <a:pt x="4617028" y="409367"/>
                  <a:pt x="4642449" y="475239"/>
                </a:cubicBezTo>
                <a:cubicBezTo>
                  <a:pt x="4659039" y="518450"/>
                  <a:pt x="4683387" y="558237"/>
                  <a:pt x="4661983" y="609614"/>
                </a:cubicBezTo>
                <a:cubicBezTo>
                  <a:pt x="4646998" y="644922"/>
                  <a:pt x="4652885" y="668107"/>
                  <a:pt x="4708539" y="652298"/>
                </a:cubicBezTo>
                <a:cubicBezTo>
                  <a:pt x="4768476" y="635435"/>
                  <a:pt x="4790952" y="667053"/>
                  <a:pt x="4775969" y="728971"/>
                </a:cubicBezTo>
                <a:cubicBezTo>
                  <a:pt x="4766336" y="768758"/>
                  <a:pt x="4776506" y="780877"/>
                  <a:pt x="4817710" y="776398"/>
                </a:cubicBezTo>
                <a:cubicBezTo>
                  <a:pt x="4863199" y="771392"/>
                  <a:pt x="4906546" y="745306"/>
                  <a:pt x="4962737" y="757955"/>
                </a:cubicBezTo>
                <a:cubicBezTo>
                  <a:pt x="4917786" y="830149"/>
                  <a:pt x="4821724" y="809597"/>
                  <a:pt x="4769279" y="878367"/>
                </a:cubicBezTo>
                <a:cubicBezTo>
                  <a:pt x="4831892" y="878629"/>
                  <a:pt x="4879788" y="878367"/>
                  <a:pt x="4926079" y="863347"/>
                </a:cubicBezTo>
                <a:cubicBezTo>
                  <a:pt x="4945346" y="857286"/>
                  <a:pt x="4966484" y="850965"/>
                  <a:pt x="4977186" y="871779"/>
                </a:cubicBezTo>
                <a:cubicBezTo>
                  <a:pt x="4989762" y="896809"/>
                  <a:pt x="4963808" y="906295"/>
                  <a:pt x="4948019" y="910774"/>
                </a:cubicBezTo>
                <a:cubicBezTo>
                  <a:pt x="4903602" y="923421"/>
                  <a:pt x="4869621" y="953458"/>
                  <a:pt x="4832963" y="976907"/>
                </a:cubicBezTo>
                <a:cubicBezTo>
                  <a:pt x="4752423" y="1028288"/>
                  <a:pt x="4664121" y="1071235"/>
                  <a:pt x="4595889" y="1156077"/>
                </a:cubicBezTo>
                <a:cubicBezTo>
                  <a:pt x="4681783" y="1134471"/>
                  <a:pt x="4745733" y="1084147"/>
                  <a:pt x="4825471" y="1073871"/>
                </a:cubicBezTo>
                <a:cubicBezTo>
                  <a:pt x="4756436" y="1151071"/>
                  <a:pt x="4667600" y="1201922"/>
                  <a:pt x="4583583" y="1258044"/>
                </a:cubicBezTo>
                <a:cubicBezTo>
                  <a:pt x="4559500" y="1273853"/>
                  <a:pt x="4535151" y="1284656"/>
                  <a:pt x="4529799" y="1319171"/>
                </a:cubicBezTo>
                <a:cubicBezTo>
                  <a:pt x="4519362" y="1386097"/>
                  <a:pt x="4488056" y="1441427"/>
                  <a:pt x="4421163" y="1470936"/>
                </a:cubicBezTo>
                <a:cubicBezTo>
                  <a:pt x="4420628" y="1471202"/>
                  <a:pt x="4424373" y="1481215"/>
                  <a:pt x="4426515" y="1488062"/>
                </a:cubicBezTo>
                <a:cubicBezTo>
                  <a:pt x="4467453" y="1490172"/>
                  <a:pt x="4499829" y="1450649"/>
                  <a:pt x="4552008" y="1463559"/>
                </a:cubicBezTo>
                <a:cubicBezTo>
                  <a:pt x="4501970" y="1517309"/>
                  <a:pt x="4460227" y="1565528"/>
                  <a:pt x="4389321" y="1591086"/>
                </a:cubicBezTo>
                <a:cubicBezTo>
                  <a:pt x="4332594" y="1611373"/>
                  <a:pt x="4262490" y="1623230"/>
                  <a:pt x="4221282" y="1689099"/>
                </a:cubicBezTo>
                <a:cubicBezTo>
                  <a:pt x="4269178" y="1702012"/>
                  <a:pt x="4304768" y="1685677"/>
                  <a:pt x="4340623" y="1674082"/>
                </a:cubicBezTo>
                <a:cubicBezTo>
                  <a:pt x="4395475" y="1656165"/>
                  <a:pt x="4449794" y="1635878"/>
                  <a:pt x="4504647" y="1617960"/>
                </a:cubicBezTo>
                <a:cubicBezTo>
                  <a:pt x="4525518" y="1611110"/>
                  <a:pt x="4548262" y="1606365"/>
                  <a:pt x="4561640" y="1639039"/>
                </a:cubicBezTo>
                <a:cubicBezTo>
                  <a:pt x="4491801" y="1645890"/>
                  <a:pt x="4450060" y="1690154"/>
                  <a:pt x="4406179" y="1731784"/>
                </a:cubicBezTo>
                <a:cubicBezTo>
                  <a:pt x="4381561" y="1755234"/>
                  <a:pt x="4361492" y="1786589"/>
                  <a:pt x="4317076" y="1774733"/>
                </a:cubicBezTo>
                <a:cubicBezTo>
                  <a:pt x="4293796" y="1768410"/>
                  <a:pt x="4279080" y="1786061"/>
                  <a:pt x="4281490" y="1807667"/>
                </a:cubicBezTo>
                <a:cubicBezTo>
                  <a:pt x="4290317" y="1883815"/>
                  <a:pt x="4236000" y="1910425"/>
                  <a:pt x="4179809" y="1925180"/>
                </a:cubicBezTo>
                <a:cubicBezTo>
                  <a:pt x="4073313" y="1952846"/>
                  <a:pt x="3984744" y="2017925"/>
                  <a:pt x="3881194" y="2053496"/>
                </a:cubicBezTo>
                <a:cubicBezTo>
                  <a:pt x="3780584" y="2088012"/>
                  <a:pt x="3702720" y="2169955"/>
                  <a:pt x="3601845" y="2212904"/>
                </a:cubicBezTo>
                <a:cubicBezTo>
                  <a:pt x="3528795" y="2243995"/>
                  <a:pt x="3458958" y="2284043"/>
                  <a:pt x="3383767" y="2312235"/>
                </a:cubicBezTo>
                <a:cubicBezTo>
                  <a:pt x="3205831" y="2378897"/>
                  <a:pt x="3024414" y="2432384"/>
                  <a:pt x="2832561" y="2440024"/>
                </a:cubicBezTo>
                <a:cubicBezTo>
                  <a:pt x="2674156" y="2446085"/>
                  <a:pt x="1300154" y="2440289"/>
                  <a:pt x="741989" y="1573170"/>
                </a:cubicBezTo>
                <a:cubicBezTo>
                  <a:pt x="731286" y="1568953"/>
                  <a:pt x="719246" y="1557887"/>
                  <a:pt x="715500" y="1547347"/>
                </a:cubicBezTo>
                <a:cubicBezTo>
                  <a:pt x="697572" y="1498075"/>
                  <a:pt x="653689" y="1476733"/>
                  <a:pt x="614088" y="1450123"/>
                </a:cubicBezTo>
                <a:cubicBezTo>
                  <a:pt x="579303" y="1426672"/>
                  <a:pt x="542376" y="1402169"/>
                  <a:pt x="527927" y="1362645"/>
                </a:cubicBezTo>
                <a:cubicBezTo>
                  <a:pt x="508929" y="1309949"/>
                  <a:pt x="562979" y="1353160"/>
                  <a:pt x="572881" y="1333136"/>
                </a:cubicBezTo>
                <a:cubicBezTo>
                  <a:pt x="552277" y="1305735"/>
                  <a:pt x="520434" y="1280703"/>
                  <a:pt x="512140" y="1249612"/>
                </a:cubicBezTo>
                <a:cubicBezTo>
                  <a:pt x="481905" y="1137368"/>
                  <a:pt x="416616" y="1055689"/>
                  <a:pt x="318951" y="992190"/>
                </a:cubicBezTo>
                <a:cubicBezTo>
                  <a:pt x="290855" y="974010"/>
                  <a:pt x="272393" y="940811"/>
                  <a:pt x="234131" y="935543"/>
                </a:cubicBezTo>
                <a:cubicBezTo>
                  <a:pt x="149040" y="923949"/>
                  <a:pt x="175798" y="833311"/>
                  <a:pt x="130844" y="792998"/>
                </a:cubicBezTo>
                <a:cubicBezTo>
                  <a:pt x="122282" y="785355"/>
                  <a:pt x="114523" y="770339"/>
                  <a:pt x="116127" y="760064"/>
                </a:cubicBezTo>
                <a:cubicBezTo>
                  <a:pt x="118534" y="745306"/>
                  <a:pt x="128704" y="731343"/>
                  <a:pt x="137266" y="718168"/>
                </a:cubicBezTo>
                <a:cubicBezTo>
                  <a:pt x="146097" y="704995"/>
                  <a:pt x="159474" y="693400"/>
                  <a:pt x="153053" y="676011"/>
                </a:cubicBezTo>
                <a:cubicBezTo>
                  <a:pt x="150380" y="668898"/>
                  <a:pt x="152250" y="644130"/>
                  <a:pt x="132450" y="663627"/>
                </a:cubicBezTo>
                <a:cubicBezTo>
                  <a:pt x="78133" y="717115"/>
                  <a:pt x="46557" y="666528"/>
                  <a:pt x="0" y="642286"/>
                </a:cubicBezTo>
                <a:cubicBezTo>
                  <a:pt x="37460" y="617254"/>
                  <a:pt x="71175" y="599602"/>
                  <a:pt x="76795" y="562188"/>
                </a:cubicBezTo>
                <a:cubicBezTo>
                  <a:pt x="88300" y="484987"/>
                  <a:pt x="137532" y="449681"/>
                  <a:pt x="212187" y="442830"/>
                </a:cubicBezTo>
                <a:cubicBezTo>
                  <a:pt x="184627" y="368265"/>
                  <a:pt x="184627" y="368265"/>
                  <a:pt x="273730" y="357988"/>
                </a:cubicBezTo>
                <a:cubicBezTo>
                  <a:pt x="239480" y="310562"/>
                  <a:pt x="239480" y="298442"/>
                  <a:pt x="280956" y="282106"/>
                </a:cubicBezTo>
                <a:cubicBezTo>
                  <a:pt x="320824" y="266560"/>
                  <a:pt x="364973" y="261290"/>
                  <a:pt x="401900" y="237315"/>
                </a:cubicBezTo>
                <a:cubicBezTo>
                  <a:pt x="367917" y="176713"/>
                  <a:pt x="358285" y="106364"/>
                  <a:pt x="288180" y="76852"/>
                </a:cubicBezTo>
                <a:cubicBezTo>
                  <a:pt x="277209" y="72374"/>
                  <a:pt x="269717" y="54193"/>
                  <a:pt x="276673" y="43654"/>
                </a:cubicBezTo>
                <a:cubicBezTo>
                  <a:pt x="283028" y="34103"/>
                  <a:pt x="285520" y="22412"/>
                  <a:pt x="286921" y="10118"/>
                </a:cubicBezTo>
                <a:close/>
              </a:path>
            </a:pathLst>
          </a:custGeom>
        </p:spPr>
      </p:pic>
      <p:pic>
        <p:nvPicPr>
          <p:cNvPr id="13" name="Picture 12" descr="A group of parchments with text&#10;&#10;Description automatically generated">
            <a:extLst>
              <a:ext uri="{FF2B5EF4-FFF2-40B4-BE49-F238E27FC236}">
                <a16:creationId xmlns:a16="http://schemas.microsoft.com/office/drawing/2014/main" id="{C8CCD9D6-DA0F-F515-F865-F3DDF02ABDEA}"/>
              </a:ext>
            </a:extLst>
          </p:cNvPr>
          <p:cNvPicPr>
            <a:picLocks noChangeAspect="1"/>
          </p:cNvPicPr>
          <p:nvPr/>
        </p:nvPicPr>
        <p:blipFill rotWithShape="1">
          <a:blip r:embed="rId5">
            <a:extLst>
              <a:ext uri="{28A0092B-C50C-407E-A947-70E740481C1C}">
                <a14:useLocalDpi xmlns:a14="http://schemas.microsoft.com/office/drawing/2010/main" val="0"/>
              </a:ext>
            </a:extLst>
          </a:blip>
          <a:srcRect r="25506" b="1"/>
          <a:stretch/>
        </p:blipFill>
        <p:spPr>
          <a:xfrm>
            <a:off x="8556350" y="10"/>
            <a:ext cx="3635653" cy="3660317"/>
          </a:xfrm>
          <a:custGeom>
            <a:avLst/>
            <a:gdLst/>
            <a:ahLst/>
            <a:cxnLst/>
            <a:rect l="l" t="t" r="r" b="b"/>
            <a:pathLst>
              <a:path w="3635653" h="3660327">
                <a:moveTo>
                  <a:pt x="402121" y="0"/>
                </a:moveTo>
                <a:lnTo>
                  <a:pt x="3635653" y="0"/>
                </a:lnTo>
                <a:lnTo>
                  <a:pt x="3635653" y="3605403"/>
                </a:lnTo>
                <a:lnTo>
                  <a:pt x="3616543" y="3610878"/>
                </a:lnTo>
                <a:cubicBezTo>
                  <a:pt x="3510165" y="3637200"/>
                  <a:pt x="3401766" y="3654952"/>
                  <a:pt x="3290337" y="3659389"/>
                </a:cubicBezTo>
                <a:cubicBezTo>
                  <a:pt x="3106332" y="3666430"/>
                  <a:pt x="1510274" y="3659697"/>
                  <a:pt x="861903" y="2652440"/>
                </a:cubicBezTo>
                <a:cubicBezTo>
                  <a:pt x="849470" y="2647542"/>
                  <a:pt x="835485" y="2634687"/>
                  <a:pt x="831133" y="2622444"/>
                </a:cubicBezTo>
                <a:cubicBezTo>
                  <a:pt x="810307" y="2565210"/>
                  <a:pt x="759333" y="2540419"/>
                  <a:pt x="713332" y="2509507"/>
                </a:cubicBezTo>
                <a:cubicBezTo>
                  <a:pt x="672925" y="2482267"/>
                  <a:pt x="630030" y="2453803"/>
                  <a:pt x="613246" y="2407892"/>
                </a:cubicBezTo>
                <a:cubicBezTo>
                  <a:pt x="591178" y="2346680"/>
                  <a:pt x="653963" y="2396875"/>
                  <a:pt x="665465" y="2373614"/>
                </a:cubicBezTo>
                <a:cubicBezTo>
                  <a:pt x="641532" y="2341785"/>
                  <a:pt x="604543" y="2312707"/>
                  <a:pt x="594908" y="2276592"/>
                </a:cubicBezTo>
                <a:cubicBezTo>
                  <a:pt x="559787" y="2146208"/>
                  <a:pt x="483946" y="2051328"/>
                  <a:pt x="370497" y="1977567"/>
                </a:cubicBezTo>
                <a:cubicBezTo>
                  <a:pt x="337860" y="1956449"/>
                  <a:pt x="316415" y="1917884"/>
                  <a:pt x="271969" y="1911765"/>
                </a:cubicBezTo>
                <a:cubicBezTo>
                  <a:pt x="173127" y="1898297"/>
                  <a:pt x="204209" y="1793011"/>
                  <a:pt x="151990" y="1746183"/>
                </a:cubicBezTo>
                <a:cubicBezTo>
                  <a:pt x="142044" y="1737306"/>
                  <a:pt x="133031" y="1719862"/>
                  <a:pt x="134895" y="1707927"/>
                </a:cubicBezTo>
                <a:cubicBezTo>
                  <a:pt x="137691" y="1690784"/>
                  <a:pt x="149504" y="1674564"/>
                  <a:pt x="159450" y="1659260"/>
                </a:cubicBezTo>
                <a:cubicBezTo>
                  <a:pt x="169707" y="1643958"/>
                  <a:pt x="185247" y="1630489"/>
                  <a:pt x="177788" y="1610290"/>
                </a:cubicBezTo>
                <a:cubicBezTo>
                  <a:pt x="174683" y="1602027"/>
                  <a:pt x="176855" y="1573257"/>
                  <a:pt x="153855" y="1595904"/>
                </a:cubicBezTo>
                <a:cubicBezTo>
                  <a:pt x="90759" y="1658037"/>
                  <a:pt x="54081" y="1599274"/>
                  <a:pt x="0" y="1571114"/>
                </a:cubicBezTo>
                <a:cubicBezTo>
                  <a:pt x="43514" y="1542037"/>
                  <a:pt x="82677" y="1521532"/>
                  <a:pt x="89205" y="1478072"/>
                </a:cubicBezTo>
                <a:cubicBezTo>
                  <a:pt x="102570" y="1388394"/>
                  <a:pt x="159758" y="1347382"/>
                  <a:pt x="246479" y="1339424"/>
                </a:cubicBezTo>
                <a:cubicBezTo>
                  <a:pt x="214465" y="1252808"/>
                  <a:pt x="214465" y="1252808"/>
                  <a:pt x="317968" y="1240870"/>
                </a:cubicBezTo>
                <a:cubicBezTo>
                  <a:pt x="278183" y="1185780"/>
                  <a:pt x="278183" y="1171701"/>
                  <a:pt x="326361" y="1152725"/>
                </a:cubicBezTo>
                <a:cubicBezTo>
                  <a:pt x="372673" y="1134666"/>
                  <a:pt x="423957" y="1128545"/>
                  <a:pt x="466852" y="1100695"/>
                </a:cubicBezTo>
                <a:cubicBezTo>
                  <a:pt x="427377" y="1030299"/>
                  <a:pt x="416187" y="948581"/>
                  <a:pt x="334753" y="914300"/>
                </a:cubicBezTo>
                <a:cubicBezTo>
                  <a:pt x="322010" y="909097"/>
                  <a:pt x="313307" y="887979"/>
                  <a:pt x="321386" y="875737"/>
                </a:cubicBezTo>
                <a:cubicBezTo>
                  <a:pt x="350915" y="831359"/>
                  <a:pt x="308644" y="747189"/>
                  <a:pt x="400645" y="737702"/>
                </a:cubicBezTo>
                <a:cubicBezTo>
                  <a:pt x="412147" y="736784"/>
                  <a:pt x="422716" y="727601"/>
                  <a:pt x="413701" y="715664"/>
                </a:cubicBezTo>
                <a:cubicBezTo>
                  <a:pt x="382618" y="674041"/>
                  <a:pt x="420228" y="676794"/>
                  <a:pt x="442916" y="671592"/>
                </a:cubicBezTo>
                <a:cubicBezTo>
                  <a:pt x="470270" y="665166"/>
                  <a:pt x="501352" y="683528"/>
                  <a:pt x="526840" y="660880"/>
                </a:cubicBezTo>
                <a:cubicBezTo>
                  <a:pt x="520932" y="637006"/>
                  <a:pt x="498866" y="637312"/>
                  <a:pt x="483325" y="629661"/>
                </a:cubicBezTo>
                <a:cubicBezTo>
                  <a:pt x="437945" y="607624"/>
                  <a:pt x="400956" y="581304"/>
                  <a:pt x="398780" y="524068"/>
                </a:cubicBezTo>
                <a:cubicBezTo>
                  <a:pt x="397228" y="477853"/>
                  <a:pt x="392254" y="437148"/>
                  <a:pt x="455041" y="423067"/>
                </a:cubicBezTo>
                <a:cubicBezTo>
                  <a:pt x="481149" y="417251"/>
                  <a:pt x="473687" y="383892"/>
                  <a:pt x="458768" y="367363"/>
                </a:cubicBezTo>
                <a:cubicBezTo>
                  <a:pt x="432038" y="337982"/>
                  <a:pt x="409972" y="298806"/>
                  <a:pt x="363968" y="296052"/>
                </a:cubicBezTo>
                <a:cubicBezTo>
                  <a:pt x="335995" y="294216"/>
                  <a:pt x="314548" y="281971"/>
                  <a:pt x="292481" y="267894"/>
                </a:cubicBezTo>
                <a:cubicBezTo>
                  <a:pt x="276630" y="257791"/>
                  <a:pt x="257670" y="249223"/>
                  <a:pt x="259533" y="227493"/>
                </a:cubicBezTo>
                <a:cubicBezTo>
                  <a:pt x="261399" y="206680"/>
                  <a:pt x="279736" y="198111"/>
                  <a:pt x="298387" y="193826"/>
                </a:cubicBezTo>
                <a:cubicBezTo>
                  <a:pt x="360552" y="180054"/>
                  <a:pt x="418983" y="159853"/>
                  <a:pt x="470893" y="113638"/>
                </a:cubicBezTo>
                <a:cubicBezTo>
                  <a:pt x="436390" y="89152"/>
                  <a:pt x="403444" y="71400"/>
                  <a:pt x="377957" y="46608"/>
                </a:cubicBezTo>
                <a:cubicBezTo>
                  <a:pt x="370264" y="39110"/>
                  <a:pt x="371678" y="29598"/>
                  <a:pt x="380092" y="18562"/>
                </a:cubicBezTo>
                <a:close/>
              </a:path>
            </a:pathLst>
          </a:custGeom>
        </p:spPr>
      </p:pic>
      <p:sp>
        <p:nvSpPr>
          <p:cNvPr id="3" name="Content Placeholder 2">
            <a:extLst>
              <a:ext uri="{FF2B5EF4-FFF2-40B4-BE49-F238E27FC236}">
                <a16:creationId xmlns:a16="http://schemas.microsoft.com/office/drawing/2014/main" id="{16653C29-6D5B-FB87-FE4F-018A6D8131B3}"/>
              </a:ext>
            </a:extLst>
          </p:cNvPr>
          <p:cNvSpPr>
            <a:spLocks noGrp="1"/>
          </p:cNvSpPr>
          <p:nvPr>
            <p:ph sz="half" idx="2"/>
          </p:nvPr>
        </p:nvSpPr>
        <p:spPr>
          <a:xfrm>
            <a:off x="4508596" y="4581399"/>
            <a:ext cx="8093201" cy="1355528"/>
          </a:xfrm>
        </p:spPr>
        <p:txBody>
          <a:bodyPr vert="horz" lIns="91440" tIns="45720" rIns="91440" bIns="45720" rtlCol="0">
            <a:noAutofit/>
          </a:bodyPr>
          <a:lstStyle/>
          <a:p>
            <a:pPr marL="0" indent="0">
              <a:buNone/>
            </a:pPr>
            <a:r>
              <a:rPr lang="en-US" sz="3600" b="0" i="0" u="none" strike="noStrike" baseline="0" dirty="0"/>
              <a:t>In Matthew, Mark, and Luke, 1 of 6 verses deals with money. Of the 29 parables Christ told, 16 deal with a person and his money.	</a:t>
            </a:r>
            <a:endParaRPr lang="en-US" sz="3600" dirty="0"/>
          </a:p>
        </p:txBody>
      </p:sp>
    </p:spTree>
    <p:extLst>
      <p:ext uri="{BB962C8B-B14F-4D97-AF65-F5344CB8AC3E}">
        <p14:creationId xmlns:p14="http://schemas.microsoft.com/office/powerpoint/2010/main" val="29498719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8DCD2-9090-E183-1609-5D889EDE126F}"/>
              </a:ext>
            </a:extLst>
          </p:cNvPr>
          <p:cNvPicPr>
            <a:picLocks noChangeAspect="1"/>
          </p:cNvPicPr>
          <p:nvPr/>
        </p:nvPicPr>
        <p:blipFill>
          <a:blip r:embed="rId2">
            <a:extLst>
              <a:ext uri="{28A0092B-C50C-407E-A947-70E740481C1C}">
                <a14:useLocalDpi xmlns:a14="http://schemas.microsoft.com/office/drawing/2010/main" val="0"/>
              </a:ext>
            </a:extLst>
          </a:blip>
          <a:srcRect l="10723" r="10723"/>
          <a:stretch/>
        </p:blipFill>
        <p:spPr>
          <a:xfrm>
            <a:off x="20" y="10"/>
            <a:ext cx="7390243" cy="6857990"/>
          </a:xfrm>
          <a:prstGeom prst="rect">
            <a:avLst/>
          </a:prstGeom>
        </p:spPr>
      </p:pic>
      <p:sp>
        <p:nvSpPr>
          <p:cNvPr id="52" name="Rectangle 51">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6" name="Rectangle 55">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Content Placeholder 2">
            <a:extLst>
              <a:ext uri="{FF2B5EF4-FFF2-40B4-BE49-F238E27FC236}">
                <a16:creationId xmlns:a16="http://schemas.microsoft.com/office/drawing/2014/main" id="{16653C29-6D5B-FB87-FE4F-018A6D8131B3}"/>
              </a:ext>
            </a:extLst>
          </p:cNvPr>
          <p:cNvSpPr>
            <a:spLocks noGrp="1"/>
          </p:cNvSpPr>
          <p:nvPr>
            <p:ph idx="1"/>
          </p:nvPr>
        </p:nvSpPr>
        <p:spPr>
          <a:xfrm>
            <a:off x="7390262" y="1542472"/>
            <a:ext cx="4801718" cy="6326909"/>
          </a:xfrm>
        </p:spPr>
        <p:txBody>
          <a:bodyPr anchor="t">
            <a:noAutofit/>
          </a:bodyPr>
          <a:lstStyle/>
          <a:p>
            <a:pPr marL="0" indent="0" algn="ctr">
              <a:buNone/>
            </a:pPr>
            <a:r>
              <a:rPr lang="en-CA" sz="3200" b="0" i="0" u="none" strike="noStrike" baseline="0" dirty="0"/>
              <a:t>Let us</a:t>
            </a:r>
          </a:p>
          <a:p>
            <a:pPr marL="0" indent="0" algn="ctr">
              <a:buNone/>
            </a:pPr>
            <a:r>
              <a:rPr lang="en-CA" sz="3200" b="1" i="0" u="none" strike="noStrike" baseline="0" dirty="0"/>
              <a:t>fall upon the Rock</a:t>
            </a:r>
          </a:p>
          <a:p>
            <a:pPr marL="0" indent="0" algn="ctr">
              <a:buNone/>
            </a:pPr>
            <a:r>
              <a:rPr lang="en-CA" sz="3200" b="0" i="0" u="none" strike="noStrike" baseline="0" dirty="0"/>
              <a:t>of our Salvation. </a:t>
            </a:r>
          </a:p>
          <a:p>
            <a:pPr marL="0" indent="0" algn="ctr">
              <a:buNone/>
            </a:pPr>
            <a:r>
              <a:rPr lang="en-CA" sz="3200" b="0" i="0" u="none" strike="noStrike" baseline="0" dirty="0"/>
              <a:t>In doing so </a:t>
            </a:r>
          </a:p>
          <a:p>
            <a:pPr marL="0" indent="0" algn="ctr">
              <a:buNone/>
            </a:pPr>
            <a:r>
              <a:rPr lang="en-CA" sz="3200" b="0" i="0" u="none" strike="noStrike" baseline="0" dirty="0"/>
              <a:t>(yet not for that purpose) we shall avoid having</a:t>
            </a:r>
          </a:p>
          <a:p>
            <a:pPr marL="0" indent="0" algn="ctr">
              <a:buNone/>
            </a:pPr>
            <a:r>
              <a:rPr lang="en-CA" sz="3200" b="1" i="0" u="none" strike="noStrike" baseline="0" dirty="0"/>
              <a:t>the Rock fall upon us.</a:t>
            </a:r>
          </a:p>
          <a:p>
            <a:pPr marL="0" indent="0">
              <a:buNone/>
            </a:pPr>
            <a:r>
              <a:rPr lang="en-CA" sz="4000" b="0" i="0" u="none" strike="noStrike" baseline="0" dirty="0"/>
              <a:t>	</a:t>
            </a:r>
            <a:endParaRPr lang="en-CA" sz="4000" dirty="0">
              <a:solidFill>
                <a:srgbClr val="0070C0"/>
              </a:solidFill>
            </a:endParaRPr>
          </a:p>
        </p:txBody>
      </p:sp>
    </p:spTree>
    <p:extLst>
      <p:ext uri="{BB962C8B-B14F-4D97-AF65-F5344CB8AC3E}">
        <p14:creationId xmlns:p14="http://schemas.microsoft.com/office/powerpoint/2010/main" val="18604510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318DCD2-9090-E183-1609-5D889EDE126F}"/>
              </a:ext>
            </a:extLst>
          </p:cNvPr>
          <p:cNvPicPr>
            <a:picLocks noChangeAspect="1"/>
          </p:cNvPicPr>
          <p:nvPr/>
        </p:nvPicPr>
        <p:blipFill rotWithShape="1">
          <a:blip r:embed="rId2">
            <a:extLst>
              <a:ext uri="{28A0092B-C50C-407E-A947-70E740481C1C}">
                <a14:useLocalDpi xmlns:a14="http://schemas.microsoft.com/office/drawing/2010/main" val="0"/>
              </a:ext>
            </a:extLst>
          </a:blip>
          <a:srcRect r="248" b="2"/>
          <a:stretch/>
        </p:blipFill>
        <p:spPr>
          <a:xfrm>
            <a:off x="1155556" y="637761"/>
            <a:ext cx="9889765" cy="5576763"/>
          </a:xfrm>
          <a:prstGeom prst="rect">
            <a:avLst/>
          </a:prstGeom>
        </p:spPr>
      </p:pic>
    </p:spTree>
    <p:extLst>
      <p:ext uri="{BB962C8B-B14F-4D97-AF65-F5344CB8AC3E}">
        <p14:creationId xmlns:p14="http://schemas.microsoft.com/office/powerpoint/2010/main" val="40886307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B7F55-0A71-E5DA-E070-816D0171475E}"/>
              </a:ext>
            </a:extLst>
          </p:cNvPr>
          <p:cNvSpPr>
            <a:spLocks noGrp="1"/>
          </p:cNvSpPr>
          <p:nvPr>
            <p:ph type="title"/>
          </p:nvPr>
        </p:nvSpPr>
        <p:spPr>
          <a:xfrm>
            <a:off x="8257308" y="2184688"/>
            <a:ext cx="3216564" cy="1325563"/>
          </a:xfrm>
        </p:spPr>
        <p:txBody>
          <a:bodyPr anchor="b">
            <a:normAutofit fontScale="90000"/>
          </a:bodyPr>
          <a:lstStyle/>
          <a:p>
            <a:pPr algn="ctr"/>
            <a:r>
              <a:rPr lang="en-CA" b="1" dirty="0">
                <a:solidFill>
                  <a:schemeClr val="tx1">
                    <a:lumMod val="85000"/>
                    <a:lumOff val="15000"/>
                  </a:schemeClr>
                </a:solidFill>
              </a:rPr>
              <a:t>Hudson Taylor</a:t>
            </a:r>
            <a:br>
              <a:rPr lang="en-CA" b="1" dirty="0">
                <a:solidFill>
                  <a:schemeClr val="tx1">
                    <a:lumMod val="85000"/>
                    <a:lumOff val="15000"/>
                  </a:schemeClr>
                </a:solidFill>
              </a:rPr>
            </a:br>
            <a:r>
              <a:rPr lang="en-CA" b="1" dirty="0">
                <a:solidFill>
                  <a:schemeClr val="tx1">
                    <a:lumMod val="85000"/>
                    <a:lumOff val="15000"/>
                  </a:schemeClr>
                </a:solidFill>
              </a:rPr>
              <a:t>Missionary to China</a:t>
            </a:r>
            <a:br>
              <a:rPr lang="en-CA" sz="3300" dirty="0">
                <a:solidFill>
                  <a:schemeClr val="tx1">
                    <a:lumMod val="85000"/>
                    <a:lumOff val="15000"/>
                  </a:schemeClr>
                </a:solidFill>
              </a:rPr>
            </a:br>
            <a:br>
              <a:rPr lang="en-CA" sz="3300" dirty="0">
                <a:solidFill>
                  <a:schemeClr val="tx1">
                    <a:lumMod val="85000"/>
                    <a:lumOff val="15000"/>
                  </a:schemeClr>
                </a:solidFill>
              </a:rPr>
            </a:br>
            <a:endParaRPr lang="en-CA" sz="3300"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EA72912C-F518-A479-9F2C-C2EBBF255DD0}"/>
              </a:ext>
            </a:extLst>
          </p:cNvPr>
          <p:cNvSpPr>
            <a:spLocks noGrp="1"/>
          </p:cNvSpPr>
          <p:nvPr>
            <p:ph idx="1"/>
          </p:nvPr>
        </p:nvSpPr>
        <p:spPr>
          <a:xfrm>
            <a:off x="8257308" y="3066472"/>
            <a:ext cx="3401291" cy="2565545"/>
          </a:xfrm>
        </p:spPr>
        <p:txBody>
          <a:bodyPr>
            <a:normAutofit fontScale="85000" lnSpcReduction="10000"/>
          </a:bodyPr>
          <a:lstStyle/>
          <a:p>
            <a:pPr marL="0" indent="0" algn="ctr">
              <a:buNone/>
            </a:pPr>
            <a:r>
              <a:rPr lang="en-CA" sz="3600" i="1" dirty="0"/>
              <a:t>“Dear friends,</a:t>
            </a:r>
          </a:p>
          <a:p>
            <a:pPr marL="0" indent="0" algn="ctr">
              <a:buNone/>
            </a:pPr>
            <a:r>
              <a:rPr lang="en-CA" sz="3600" i="1" dirty="0"/>
              <a:t>I am the</a:t>
            </a:r>
          </a:p>
          <a:p>
            <a:pPr marL="0" indent="0" algn="ctr">
              <a:buNone/>
            </a:pPr>
            <a:r>
              <a:rPr lang="en-CA" sz="3600" i="1" dirty="0"/>
              <a:t>little servant </a:t>
            </a:r>
          </a:p>
          <a:p>
            <a:pPr marL="0" indent="0" algn="ctr">
              <a:buNone/>
            </a:pPr>
            <a:r>
              <a:rPr lang="en-CA" sz="3600" i="1" dirty="0"/>
              <a:t>of an </a:t>
            </a:r>
          </a:p>
          <a:p>
            <a:pPr marL="0" indent="0" algn="ctr">
              <a:buNone/>
            </a:pPr>
            <a:r>
              <a:rPr lang="en-CA" sz="3600" i="1" dirty="0"/>
              <a:t>illustrious Master.”</a:t>
            </a:r>
          </a:p>
        </p:txBody>
      </p:sp>
      <p:pic>
        <p:nvPicPr>
          <p:cNvPr id="5" name="Picture 4">
            <a:extLst>
              <a:ext uri="{FF2B5EF4-FFF2-40B4-BE49-F238E27FC236}">
                <a16:creationId xmlns:a16="http://schemas.microsoft.com/office/drawing/2014/main" id="{A318DCD2-9090-E183-1609-5D889EDE126F}"/>
              </a:ext>
            </a:extLst>
          </p:cNvPr>
          <p:cNvPicPr>
            <a:picLocks noChangeAspect="1"/>
          </p:cNvPicPr>
          <p:nvPr/>
        </p:nvPicPr>
        <p:blipFill rotWithShape="1">
          <a:blip r:embed="rId2">
            <a:extLst>
              <a:ext uri="{28A0092B-C50C-407E-A947-70E740481C1C}">
                <a14:useLocalDpi xmlns:a14="http://schemas.microsoft.com/office/drawing/2010/main" val="0"/>
              </a:ext>
            </a:extLst>
          </a:blip>
          <a:srcRect t="16838" b="19812"/>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25483708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5B7F55-0A71-E5DA-E070-816D0171475E}"/>
              </a:ext>
            </a:extLst>
          </p:cNvPr>
          <p:cNvSpPr>
            <a:spLocks noGrp="1"/>
          </p:cNvSpPr>
          <p:nvPr>
            <p:ph type="ctrTitle"/>
          </p:nvPr>
        </p:nvSpPr>
        <p:spPr>
          <a:xfrm>
            <a:off x="8234039" y="3429000"/>
            <a:ext cx="3389515" cy="2380681"/>
          </a:xfrm>
        </p:spPr>
        <p:txBody>
          <a:bodyPr anchor="b">
            <a:normAutofit fontScale="90000"/>
          </a:bodyPr>
          <a:lstStyle/>
          <a:p>
            <a:r>
              <a:rPr lang="en-CA" b="1" dirty="0">
                <a:solidFill>
                  <a:schemeClr val="tx1">
                    <a:lumMod val="85000"/>
                    <a:lumOff val="15000"/>
                  </a:schemeClr>
                </a:solidFill>
              </a:rPr>
              <a:t>How Does True Humility Show Itself?</a:t>
            </a:r>
            <a:br>
              <a:rPr lang="en-CA" sz="3600" dirty="0">
                <a:solidFill>
                  <a:schemeClr val="tx1">
                    <a:lumMod val="85000"/>
                    <a:lumOff val="15000"/>
                  </a:schemeClr>
                </a:solidFill>
              </a:rPr>
            </a:br>
            <a:br>
              <a:rPr lang="en-CA" sz="3600" dirty="0">
                <a:solidFill>
                  <a:schemeClr val="tx1">
                    <a:lumMod val="85000"/>
                    <a:lumOff val="15000"/>
                  </a:schemeClr>
                </a:solidFill>
              </a:rPr>
            </a:br>
            <a:endParaRPr lang="en-CA" sz="3600" dirty="0">
              <a:solidFill>
                <a:schemeClr val="tx1">
                  <a:lumMod val="85000"/>
                  <a:lumOff val="15000"/>
                </a:schemeClr>
              </a:solidFill>
            </a:endParaRPr>
          </a:p>
        </p:txBody>
      </p:sp>
      <p:pic>
        <p:nvPicPr>
          <p:cNvPr id="5" name="Picture 4" descr="A person pulling a person's shirt&#10;&#10;Description automatically generated">
            <a:extLst>
              <a:ext uri="{FF2B5EF4-FFF2-40B4-BE49-F238E27FC236}">
                <a16:creationId xmlns:a16="http://schemas.microsoft.com/office/drawing/2014/main" id="{A318DCD2-9090-E183-1609-5D889EDE126F}"/>
              </a:ext>
            </a:extLst>
          </p:cNvPr>
          <p:cNvPicPr>
            <a:picLocks noChangeAspect="1"/>
          </p:cNvPicPr>
          <p:nvPr/>
        </p:nvPicPr>
        <p:blipFill rotWithShape="1">
          <a:blip r:embed="rId2">
            <a:extLst>
              <a:ext uri="{28A0092B-C50C-407E-A947-70E740481C1C}">
                <a14:useLocalDpi xmlns:a14="http://schemas.microsoft.com/office/drawing/2010/main" val="0"/>
              </a:ext>
            </a:extLst>
          </a:blip>
          <a:srcRect l="9029" r="7139"/>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28356640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3"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7"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A318DCD2-9090-E183-1609-5D889EDE126F}"/>
              </a:ext>
            </a:extLst>
          </p:cNvPr>
          <p:cNvPicPr>
            <a:picLocks noChangeAspect="1"/>
          </p:cNvPicPr>
          <p:nvPr/>
        </p:nvPicPr>
        <p:blipFill>
          <a:blip r:embed="rId2">
            <a:extLst>
              <a:ext uri="{28A0092B-C50C-407E-A947-70E740481C1C}">
                <a14:useLocalDpi xmlns:a14="http://schemas.microsoft.com/office/drawing/2010/main" val="0"/>
              </a:ext>
            </a:extLst>
          </a:blip>
          <a:srcRect l="20933" r="20933"/>
          <a:stretch/>
        </p:blipFill>
        <p:spPr>
          <a:xfrm>
            <a:off x="7082810" y="841663"/>
            <a:ext cx="4166151" cy="5185923"/>
          </a:xfrm>
          <a:prstGeom prst="rect">
            <a:avLst/>
          </a:prstGeom>
        </p:spPr>
      </p:pic>
      <p:grpSp>
        <p:nvGrpSpPr>
          <p:cNvPr id="20" name="Group 19">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21" name="Freeform: Shape 20">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25B7F55-0A71-E5DA-E070-816D0171475E}"/>
              </a:ext>
            </a:extLst>
          </p:cNvPr>
          <p:cNvSpPr>
            <a:spLocks noGrp="1"/>
          </p:cNvSpPr>
          <p:nvPr>
            <p:ph type="title"/>
          </p:nvPr>
        </p:nvSpPr>
        <p:spPr>
          <a:xfrm>
            <a:off x="1014984" y="819015"/>
            <a:ext cx="5821537" cy="2353362"/>
          </a:xfrm>
        </p:spPr>
        <p:txBody>
          <a:bodyPr anchor="b">
            <a:normAutofit/>
          </a:bodyPr>
          <a:lstStyle/>
          <a:p>
            <a:r>
              <a:rPr lang="en-CA" sz="4800" b="1" dirty="0">
                <a:solidFill>
                  <a:schemeClr val="bg1"/>
                </a:solidFill>
              </a:rPr>
              <a:t>I. IN OUR GRIEVANCES</a:t>
            </a:r>
            <a:br>
              <a:rPr lang="en-CA" sz="4800" dirty="0">
                <a:solidFill>
                  <a:schemeClr val="bg1"/>
                </a:solidFill>
              </a:rPr>
            </a:br>
            <a:endParaRPr lang="en-CA" sz="4800" dirty="0">
              <a:solidFill>
                <a:schemeClr val="bg1"/>
              </a:solidFill>
            </a:endParaRPr>
          </a:p>
        </p:txBody>
      </p:sp>
      <p:sp>
        <p:nvSpPr>
          <p:cNvPr id="3" name="Content Placeholder 2">
            <a:extLst>
              <a:ext uri="{FF2B5EF4-FFF2-40B4-BE49-F238E27FC236}">
                <a16:creationId xmlns:a16="http://schemas.microsoft.com/office/drawing/2014/main" id="{16653C29-6D5B-FB87-FE4F-018A6D8131B3}"/>
              </a:ext>
            </a:extLst>
          </p:cNvPr>
          <p:cNvSpPr>
            <a:spLocks noGrp="1"/>
          </p:cNvSpPr>
          <p:nvPr>
            <p:ph idx="1"/>
          </p:nvPr>
        </p:nvSpPr>
        <p:spPr>
          <a:xfrm>
            <a:off x="1014984" y="3442089"/>
            <a:ext cx="5821537" cy="2596896"/>
          </a:xfrm>
        </p:spPr>
        <p:txBody>
          <a:bodyPr anchor="t">
            <a:normAutofit/>
          </a:bodyPr>
          <a:lstStyle/>
          <a:p>
            <a:pPr marL="0" indent="0">
              <a:buNone/>
            </a:pPr>
            <a:r>
              <a:rPr lang="en-CA" sz="3200" b="0" i="0" u="none" strike="noStrike" baseline="0" dirty="0">
                <a:solidFill>
                  <a:schemeClr val="bg1"/>
                </a:solidFill>
              </a:rPr>
              <a:t>A </a:t>
            </a:r>
            <a:r>
              <a:rPr lang="en-CA" sz="3200" b="1" i="1" u="none" strike="noStrike" baseline="0" dirty="0">
                <a:solidFill>
                  <a:schemeClr val="bg1"/>
                </a:solidFill>
              </a:rPr>
              <a:t>“grievance”</a:t>
            </a:r>
            <a:r>
              <a:rPr lang="en-CA" sz="3200" b="0" i="0" u="none" strike="noStrike" baseline="0" dirty="0">
                <a:solidFill>
                  <a:schemeClr val="bg1"/>
                </a:solidFill>
              </a:rPr>
              <a:t> is (according to Funk &amp; </a:t>
            </a:r>
            <a:r>
              <a:rPr lang="en-CA" sz="3200" b="0" i="0" u="none" strike="noStrike" baseline="0" dirty="0" err="1">
                <a:solidFill>
                  <a:schemeClr val="bg1"/>
                </a:solidFill>
              </a:rPr>
              <a:t>Wagnal’s</a:t>
            </a:r>
            <a:r>
              <a:rPr lang="en-CA" sz="3200" b="0" i="0" u="none" strike="noStrike" baseline="0" dirty="0">
                <a:solidFill>
                  <a:schemeClr val="bg1"/>
                </a:solidFill>
              </a:rPr>
              <a:t> Dictionary)    </a:t>
            </a:r>
            <a:r>
              <a:rPr lang="en-CA" sz="3200" b="1" i="1" u="none" strike="noStrike" baseline="0" dirty="0">
                <a:solidFill>
                  <a:schemeClr val="bg1"/>
                </a:solidFill>
              </a:rPr>
              <a:t>“a feeling of resentment arising from a sense of having been wronged.”</a:t>
            </a:r>
            <a:r>
              <a:rPr lang="en-CA" sz="3200" b="0" i="0" u="none" strike="noStrike" baseline="0" dirty="0">
                <a:solidFill>
                  <a:schemeClr val="bg1"/>
                </a:solidFill>
              </a:rPr>
              <a:t> </a:t>
            </a:r>
            <a:endParaRPr lang="en-CA" sz="3200" dirty="0">
              <a:solidFill>
                <a:schemeClr val="bg1"/>
              </a:solidFill>
            </a:endParaRPr>
          </a:p>
        </p:txBody>
      </p:sp>
    </p:spTree>
    <p:extLst>
      <p:ext uri="{BB962C8B-B14F-4D97-AF65-F5344CB8AC3E}">
        <p14:creationId xmlns:p14="http://schemas.microsoft.com/office/powerpoint/2010/main" val="4940946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AC27E70C-5470-4262-B9CE-AE52C51CF4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37" name="Color">
              <a:extLst>
                <a:ext uri="{FF2B5EF4-FFF2-40B4-BE49-F238E27FC236}">
                  <a16:creationId xmlns:a16="http://schemas.microsoft.com/office/drawing/2014/main" id="{B5C7D35F-738C-47DF-AD6E-859806E46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olor">
              <a:extLst>
                <a:ext uri="{FF2B5EF4-FFF2-40B4-BE49-F238E27FC236}">
                  <a16:creationId xmlns:a16="http://schemas.microsoft.com/office/drawing/2014/main" id="{740F8C8B-E52F-46CF-89C7-51C6A037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A318DCD2-9090-E183-1609-5D889EDE126F}"/>
              </a:ext>
            </a:extLst>
          </p:cNvPr>
          <p:cNvPicPr>
            <a:picLocks noChangeAspect="1"/>
          </p:cNvPicPr>
          <p:nvPr/>
        </p:nvPicPr>
        <p:blipFill>
          <a:blip r:embed="rId2">
            <a:extLst>
              <a:ext uri="{28A0092B-C50C-407E-A947-70E740481C1C}">
                <a14:useLocalDpi xmlns:a14="http://schemas.microsoft.com/office/drawing/2010/main" val="0"/>
              </a:ext>
            </a:extLst>
          </a:blip>
          <a:srcRect l="20933" r="20933"/>
          <a:stretch/>
        </p:blipFill>
        <p:spPr>
          <a:xfrm>
            <a:off x="7269839" y="1065276"/>
            <a:ext cx="3797830" cy="4727448"/>
          </a:xfrm>
          <a:prstGeom prst="rect">
            <a:avLst/>
          </a:prstGeom>
        </p:spPr>
      </p:pic>
      <p:grpSp>
        <p:nvGrpSpPr>
          <p:cNvPr id="40" name="Group 39">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1" name="Freeform: Shape 40">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Freeform: Shape 43">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44">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6" name="Freeform: Shape 45">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7" name="Freeform: Shape 46">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D25B7F55-0A71-E5DA-E070-816D0171475E}"/>
              </a:ext>
            </a:extLst>
          </p:cNvPr>
          <p:cNvSpPr>
            <a:spLocks noGrp="1"/>
          </p:cNvSpPr>
          <p:nvPr>
            <p:ph type="title"/>
          </p:nvPr>
        </p:nvSpPr>
        <p:spPr>
          <a:xfrm>
            <a:off x="786383" y="1588862"/>
            <a:ext cx="5692953" cy="1866945"/>
          </a:xfrm>
        </p:spPr>
        <p:txBody>
          <a:bodyPr anchor="b">
            <a:normAutofit/>
          </a:bodyPr>
          <a:lstStyle/>
          <a:p>
            <a:r>
              <a:rPr lang="en-CA" sz="4800" b="1" dirty="0">
                <a:solidFill>
                  <a:schemeClr val="bg1"/>
                </a:solidFill>
              </a:rPr>
              <a:t>II. IN OUR GROWTH</a:t>
            </a:r>
            <a:br>
              <a:rPr lang="en-CA" sz="4800" dirty="0">
                <a:solidFill>
                  <a:schemeClr val="bg1"/>
                </a:solidFill>
              </a:rPr>
            </a:br>
            <a:endParaRPr lang="en-CA" sz="4800" dirty="0">
              <a:solidFill>
                <a:schemeClr val="bg1"/>
              </a:solidFill>
            </a:endParaRPr>
          </a:p>
        </p:txBody>
      </p:sp>
      <p:sp>
        <p:nvSpPr>
          <p:cNvPr id="3" name="Content Placeholder 2">
            <a:extLst>
              <a:ext uri="{FF2B5EF4-FFF2-40B4-BE49-F238E27FC236}">
                <a16:creationId xmlns:a16="http://schemas.microsoft.com/office/drawing/2014/main" id="{16653C29-6D5B-FB87-FE4F-018A6D8131B3}"/>
              </a:ext>
            </a:extLst>
          </p:cNvPr>
          <p:cNvSpPr>
            <a:spLocks noGrp="1"/>
          </p:cNvSpPr>
          <p:nvPr>
            <p:ph idx="1"/>
          </p:nvPr>
        </p:nvSpPr>
        <p:spPr>
          <a:xfrm>
            <a:off x="138545" y="3566810"/>
            <a:ext cx="7038110" cy="2651110"/>
          </a:xfrm>
        </p:spPr>
        <p:txBody>
          <a:bodyPr anchor="ctr">
            <a:noAutofit/>
          </a:bodyPr>
          <a:lstStyle/>
          <a:p>
            <a:pPr marL="0" indent="0">
              <a:buNone/>
            </a:pPr>
            <a:r>
              <a:rPr lang="en-CA" sz="3600" b="1" i="0" u="none" strike="noStrike" baseline="0" dirty="0">
                <a:solidFill>
                  <a:schemeClr val="tx2"/>
                </a:solidFill>
              </a:rPr>
              <a:t>Joseph</a:t>
            </a:r>
            <a:r>
              <a:rPr lang="en-CA" sz="3600" b="0" i="0" u="none" strike="noStrike" baseline="0" dirty="0">
                <a:solidFill>
                  <a:schemeClr val="tx2"/>
                </a:solidFill>
              </a:rPr>
              <a:t> </a:t>
            </a:r>
            <a:r>
              <a:rPr lang="en-CA" sz="3600" b="0" i="1" u="none" strike="noStrike" baseline="0" dirty="0">
                <a:solidFill>
                  <a:schemeClr val="tx2"/>
                </a:solidFill>
              </a:rPr>
              <a:t>- Genesis 32; 50:20; </a:t>
            </a:r>
          </a:p>
          <a:p>
            <a:pPr marL="0" indent="0">
              <a:buNone/>
            </a:pPr>
            <a:r>
              <a:rPr lang="en-CA" sz="3600" b="1" dirty="0">
                <a:solidFill>
                  <a:schemeClr val="tx2"/>
                </a:solidFill>
              </a:rPr>
              <a:t>Gideon</a:t>
            </a:r>
            <a:r>
              <a:rPr lang="en-CA" sz="3600" dirty="0">
                <a:solidFill>
                  <a:schemeClr val="tx2"/>
                </a:solidFill>
              </a:rPr>
              <a:t> - </a:t>
            </a:r>
            <a:r>
              <a:rPr lang="en-CA" sz="3600" b="0" i="1" u="none" strike="noStrike" baseline="0" dirty="0">
                <a:solidFill>
                  <a:schemeClr val="tx2"/>
                </a:solidFill>
              </a:rPr>
              <a:t>Judges 6,7; </a:t>
            </a:r>
          </a:p>
          <a:p>
            <a:pPr marL="0" indent="0">
              <a:buNone/>
            </a:pPr>
            <a:r>
              <a:rPr lang="en-CA" sz="3600" b="1" dirty="0">
                <a:solidFill>
                  <a:schemeClr val="tx2"/>
                </a:solidFill>
              </a:rPr>
              <a:t>Manasseh gave birth to Josiah </a:t>
            </a:r>
            <a:r>
              <a:rPr lang="en-CA" sz="3600" dirty="0">
                <a:solidFill>
                  <a:schemeClr val="tx2"/>
                </a:solidFill>
              </a:rPr>
              <a:t>– </a:t>
            </a:r>
          </a:p>
          <a:p>
            <a:pPr marL="0" indent="0">
              <a:buNone/>
            </a:pPr>
            <a:r>
              <a:rPr lang="en-CA" sz="3600" i="1" dirty="0">
                <a:solidFill>
                  <a:schemeClr val="tx2"/>
                </a:solidFill>
              </a:rPr>
              <a:t>II </a:t>
            </a:r>
            <a:r>
              <a:rPr lang="en-CA" sz="3600" b="0" i="1" u="none" strike="noStrike" baseline="0" dirty="0">
                <a:solidFill>
                  <a:schemeClr val="tx2"/>
                </a:solidFill>
              </a:rPr>
              <a:t>Kings 22,23</a:t>
            </a:r>
          </a:p>
        </p:txBody>
      </p:sp>
    </p:spTree>
    <p:extLst>
      <p:ext uri="{BB962C8B-B14F-4D97-AF65-F5344CB8AC3E}">
        <p14:creationId xmlns:p14="http://schemas.microsoft.com/office/powerpoint/2010/main" val="38547051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AC27E70C-5470-4262-B9CE-AE52C51CF4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37" name="Color">
              <a:extLst>
                <a:ext uri="{FF2B5EF4-FFF2-40B4-BE49-F238E27FC236}">
                  <a16:creationId xmlns:a16="http://schemas.microsoft.com/office/drawing/2014/main" id="{B5C7D35F-738C-47DF-AD6E-859806E46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olor">
              <a:extLst>
                <a:ext uri="{FF2B5EF4-FFF2-40B4-BE49-F238E27FC236}">
                  <a16:creationId xmlns:a16="http://schemas.microsoft.com/office/drawing/2014/main" id="{740F8C8B-E52F-46CF-89C7-51C6A037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A318DCD2-9090-E183-1609-5D889EDE126F}"/>
              </a:ext>
            </a:extLst>
          </p:cNvPr>
          <p:cNvPicPr>
            <a:picLocks noChangeAspect="1"/>
          </p:cNvPicPr>
          <p:nvPr/>
        </p:nvPicPr>
        <p:blipFill>
          <a:blip r:embed="rId2">
            <a:extLst>
              <a:ext uri="{28A0092B-C50C-407E-A947-70E740481C1C}">
                <a14:useLocalDpi xmlns:a14="http://schemas.microsoft.com/office/drawing/2010/main" val="0"/>
              </a:ext>
            </a:extLst>
          </a:blip>
          <a:srcRect l="20933" r="20933"/>
          <a:stretch/>
        </p:blipFill>
        <p:spPr>
          <a:xfrm>
            <a:off x="7269839" y="1065276"/>
            <a:ext cx="3797830" cy="4727448"/>
          </a:xfrm>
          <a:prstGeom prst="rect">
            <a:avLst/>
          </a:prstGeom>
        </p:spPr>
      </p:pic>
      <p:grpSp>
        <p:nvGrpSpPr>
          <p:cNvPr id="40" name="Group 39">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1" name="Freeform: Shape 40">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Freeform: Shape 43">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44">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6" name="Freeform: Shape 45">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7" name="Freeform: Shape 46">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D25B7F55-0A71-E5DA-E070-816D0171475E}"/>
              </a:ext>
            </a:extLst>
          </p:cNvPr>
          <p:cNvSpPr>
            <a:spLocks noGrp="1"/>
          </p:cNvSpPr>
          <p:nvPr>
            <p:ph type="title"/>
          </p:nvPr>
        </p:nvSpPr>
        <p:spPr>
          <a:xfrm>
            <a:off x="786383" y="1588862"/>
            <a:ext cx="5692953" cy="1866945"/>
          </a:xfrm>
        </p:spPr>
        <p:txBody>
          <a:bodyPr anchor="b">
            <a:normAutofit/>
          </a:bodyPr>
          <a:lstStyle/>
          <a:p>
            <a:r>
              <a:rPr lang="en-CA" sz="4800" b="1" dirty="0">
                <a:solidFill>
                  <a:schemeClr val="bg1"/>
                </a:solidFill>
              </a:rPr>
              <a:t>II. IN OUR GROWTH</a:t>
            </a:r>
            <a:br>
              <a:rPr lang="en-CA" sz="4800" dirty="0">
                <a:solidFill>
                  <a:schemeClr val="bg1"/>
                </a:solidFill>
              </a:rPr>
            </a:br>
            <a:endParaRPr lang="en-CA" sz="4800" dirty="0">
              <a:solidFill>
                <a:schemeClr val="bg1"/>
              </a:solidFill>
            </a:endParaRPr>
          </a:p>
        </p:txBody>
      </p:sp>
      <p:sp>
        <p:nvSpPr>
          <p:cNvPr id="3" name="Content Placeholder 2">
            <a:extLst>
              <a:ext uri="{FF2B5EF4-FFF2-40B4-BE49-F238E27FC236}">
                <a16:creationId xmlns:a16="http://schemas.microsoft.com/office/drawing/2014/main" id="{16653C29-6D5B-FB87-FE4F-018A6D8131B3}"/>
              </a:ext>
            </a:extLst>
          </p:cNvPr>
          <p:cNvSpPr>
            <a:spLocks noGrp="1"/>
          </p:cNvSpPr>
          <p:nvPr>
            <p:ph idx="1"/>
          </p:nvPr>
        </p:nvSpPr>
        <p:spPr>
          <a:xfrm>
            <a:off x="184727" y="3566810"/>
            <a:ext cx="6834909" cy="2651110"/>
          </a:xfrm>
        </p:spPr>
        <p:txBody>
          <a:bodyPr anchor="ctr">
            <a:noAutofit/>
          </a:bodyPr>
          <a:lstStyle/>
          <a:p>
            <a:pPr marL="0" indent="0">
              <a:buNone/>
            </a:pPr>
            <a:r>
              <a:rPr lang="en-CA" sz="3600" b="0" i="1" u="none" strike="noStrike" baseline="0" dirty="0"/>
              <a:t>“Do nothing out of selfish ambition or vain conceit, </a:t>
            </a:r>
            <a:r>
              <a:rPr lang="en-CA" sz="3600" b="0" i="1" u="sng" strike="noStrike" baseline="0" dirty="0"/>
              <a:t>but in humility consider others better than yourselves</a:t>
            </a:r>
            <a:r>
              <a:rPr lang="en-CA" sz="3600" b="0" i="1" u="none" strike="noStrike" baseline="0" dirty="0"/>
              <a:t>.</a:t>
            </a:r>
          </a:p>
          <a:p>
            <a:pPr marL="0" indent="0">
              <a:buNone/>
            </a:pPr>
            <a:r>
              <a:rPr lang="en-CA" sz="3600" b="0" i="0" u="none" strike="noStrike" baseline="0" dirty="0">
                <a:solidFill>
                  <a:schemeClr val="tx2"/>
                </a:solidFill>
              </a:rPr>
              <a:t>			Philippians 2:3</a:t>
            </a:r>
            <a:endParaRPr lang="en-CA" sz="3600" dirty="0">
              <a:solidFill>
                <a:schemeClr val="tx2"/>
              </a:solidFill>
            </a:endParaRPr>
          </a:p>
        </p:txBody>
      </p:sp>
    </p:spTree>
    <p:extLst>
      <p:ext uri="{BB962C8B-B14F-4D97-AF65-F5344CB8AC3E}">
        <p14:creationId xmlns:p14="http://schemas.microsoft.com/office/powerpoint/2010/main" val="32766054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5B7F55-0A71-E5DA-E070-816D0171475E}"/>
              </a:ext>
            </a:extLst>
          </p:cNvPr>
          <p:cNvSpPr>
            <a:spLocks noGrp="1"/>
          </p:cNvSpPr>
          <p:nvPr>
            <p:ph type="title"/>
          </p:nvPr>
        </p:nvSpPr>
        <p:spPr>
          <a:xfrm>
            <a:off x="640080" y="4777739"/>
            <a:ext cx="3418990" cy="1412119"/>
          </a:xfrm>
        </p:spPr>
        <p:txBody>
          <a:bodyPr>
            <a:normAutofit fontScale="90000"/>
          </a:bodyPr>
          <a:lstStyle/>
          <a:p>
            <a:r>
              <a:rPr lang="en-CA" sz="4000" b="1" dirty="0"/>
              <a:t>II. IN OUR GROWTH</a:t>
            </a:r>
            <a:br>
              <a:rPr lang="en-CA" sz="3000" dirty="0"/>
            </a:br>
            <a:endParaRPr lang="en-CA" sz="3000" dirty="0"/>
          </a:p>
        </p:txBody>
      </p:sp>
      <p:pic>
        <p:nvPicPr>
          <p:cNvPr id="5" name="Picture 4">
            <a:extLst>
              <a:ext uri="{FF2B5EF4-FFF2-40B4-BE49-F238E27FC236}">
                <a16:creationId xmlns:a16="http://schemas.microsoft.com/office/drawing/2014/main" id="{A318DCD2-9090-E183-1609-5D889EDE126F}"/>
              </a:ext>
            </a:extLst>
          </p:cNvPr>
          <p:cNvPicPr>
            <a:picLocks noChangeAspect="1"/>
          </p:cNvPicPr>
          <p:nvPr/>
        </p:nvPicPr>
        <p:blipFill rotWithShape="1">
          <a:blip r:embed="rId2">
            <a:extLst>
              <a:ext uri="{28A0092B-C50C-407E-A947-70E740481C1C}">
                <a14:useLocalDpi xmlns:a14="http://schemas.microsoft.com/office/drawing/2010/main" val="0"/>
              </a:ext>
            </a:extLst>
          </a:blip>
          <a:srcRect t="11991" b="31996"/>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5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653C29-6D5B-FB87-FE4F-018A6D8131B3}"/>
              </a:ext>
            </a:extLst>
          </p:cNvPr>
          <p:cNvSpPr>
            <a:spLocks noGrp="1"/>
          </p:cNvSpPr>
          <p:nvPr>
            <p:ph idx="1"/>
          </p:nvPr>
        </p:nvSpPr>
        <p:spPr>
          <a:xfrm>
            <a:off x="4654294" y="5008603"/>
            <a:ext cx="6897626" cy="1399223"/>
          </a:xfrm>
        </p:spPr>
        <p:txBody>
          <a:bodyPr anchor="ctr">
            <a:noAutofit/>
          </a:bodyPr>
          <a:lstStyle/>
          <a:p>
            <a:pPr marL="0" indent="0">
              <a:buNone/>
            </a:pPr>
            <a:r>
              <a:rPr lang="en-CA" sz="3600" b="0" i="1" u="none" strike="noStrike" baseline="0" dirty="0">
                <a:solidFill>
                  <a:srgbClr val="FF0000"/>
                </a:solidFill>
              </a:rPr>
              <a:t>“My grace is sufficient for you, for my power is made perfect in weakness.”</a:t>
            </a:r>
          </a:p>
          <a:p>
            <a:pPr marL="0" marR="21600" indent="0">
              <a:buNone/>
            </a:pPr>
            <a:r>
              <a:rPr lang="en-US" sz="3600" b="0" i="1" u="none" strike="noStrike" baseline="0" dirty="0">
                <a:solidFill>
                  <a:srgbClr val="FF0000"/>
                </a:solidFill>
              </a:rPr>
              <a:t>			II Corinthians 12:9</a:t>
            </a:r>
            <a:endParaRPr lang="en-CA" sz="3600" dirty="0">
              <a:solidFill>
                <a:srgbClr val="FF0000"/>
              </a:solidFill>
            </a:endParaRPr>
          </a:p>
        </p:txBody>
      </p:sp>
    </p:spTree>
    <p:extLst>
      <p:ext uri="{BB962C8B-B14F-4D97-AF65-F5344CB8AC3E}">
        <p14:creationId xmlns:p14="http://schemas.microsoft.com/office/powerpoint/2010/main" val="17921050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5B7F55-0A71-E5DA-E070-816D0171475E}"/>
              </a:ext>
            </a:extLst>
          </p:cNvPr>
          <p:cNvSpPr>
            <a:spLocks noGrp="1"/>
          </p:cNvSpPr>
          <p:nvPr>
            <p:ph type="title"/>
          </p:nvPr>
        </p:nvSpPr>
        <p:spPr>
          <a:xfrm>
            <a:off x="640080" y="4777739"/>
            <a:ext cx="3418990" cy="1412119"/>
          </a:xfrm>
        </p:spPr>
        <p:txBody>
          <a:bodyPr>
            <a:normAutofit/>
          </a:bodyPr>
          <a:lstStyle/>
          <a:p>
            <a:r>
              <a:rPr lang="en-CA" sz="3000" b="1"/>
              <a:t>II. IN OUR GROWTH</a:t>
            </a:r>
            <a:br>
              <a:rPr lang="en-CA" sz="3000"/>
            </a:br>
            <a:endParaRPr lang="en-CA" sz="3000"/>
          </a:p>
        </p:txBody>
      </p:sp>
      <p:pic>
        <p:nvPicPr>
          <p:cNvPr id="5" name="Picture 4">
            <a:extLst>
              <a:ext uri="{FF2B5EF4-FFF2-40B4-BE49-F238E27FC236}">
                <a16:creationId xmlns:a16="http://schemas.microsoft.com/office/drawing/2014/main" id="{A318DCD2-9090-E183-1609-5D889EDE126F}"/>
              </a:ext>
            </a:extLst>
          </p:cNvPr>
          <p:cNvPicPr>
            <a:picLocks noChangeAspect="1"/>
          </p:cNvPicPr>
          <p:nvPr/>
        </p:nvPicPr>
        <p:blipFill rotWithShape="1">
          <a:blip r:embed="rId2">
            <a:extLst>
              <a:ext uri="{28A0092B-C50C-407E-A947-70E740481C1C}">
                <a14:useLocalDpi xmlns:a14="http://schemas.microsoft.com/office/drawing/2010/main" val="0"/>
              </a:ext>
            </a:extLst>
          </a:blip>
          <a:srcRect t="11991" b="31996"/>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65"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653C29-6D5B-FB87-FE4F-018A6D8131B3}"/>
              </a:ext>
            </a:extLst>
          </p:cNvPr>
          <p:cNvSpPr>
            <a:spLocks noGrp="1"/>
          </p:cNvSpPr>
          <p:nvPr>
            <p:ph idx="1"/>
          </p:nvPr>
        </p:nvSpPr>
        <p:spPr>
          <a:xfrm>
            <a:off x="4699150" y="5028128"/>
            <a:ext cx="6897626" cy="1399223"/>
          </a:xfrm>
        </p:spPr>
        <p:txBody>
          <a:bodyPr anchor="ctr">
            <a:noAutofit/>
          </a:bodyPr>
          <a:lstStyle/>
          <a:p>
            <a:pPr marL="0" indent="0">
              <a:buNone/>
            </a:pPr>
            <a:r>
              <a:rPr lang="en-CA" sz="3600" b="0" i="1" u="none" strike="noStrike" baseline="0" dirty="0"/>
              <a:t>“But Mary treasured up all these things and pondered them in her heart.”</a:t>
            </a:r>
          </a:p>
          <a:p>
            <a:pPr marL="0" indent="0">
              <a:buNone/>
            </a:pPr>
            <a:r>
              <a:rPr lang="en-CA" sz="3600" b="0" i="1" u="none" strike="noStrike" baseline="0" dirty="0"/>
              <a:t>					Luke 2:19</a:t>
            </a:r>
            <a:endParaRPr lang="en-CA" sz="3600" i="1" dirty="0"/>
          </a:p>
        </p:txBody>
      </p:sp>
    </p:spTree>
    <p:extLst>
      <p:ext uri="{BB962C8B-B14F-4D97-AF65-F5344CB8AC3E}">
        <p14:creationId xmlns:p14="http://schemas.microsoft.com/office/powerpoint/2010/main" val="42721098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121</TotalTime>
  <Words>439</Words>
  <Application>Microsoft Office PowerPoint</Application>
  <PresentationFormat>Widescreen</PresentationFormat>
  <Paragraphs>49</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Aptos</vt:lpstr>
      <vt:lpstr>Aptos Display</vt:lpstr>
      <vt:lpstr>Arial</vt:lpstr>
      <vt:lpstr>Office Theme</vt:lpstr>
      <vt:lpstr>FALLING UPON THE ROCK  </vt:lpstr>
      <vt:lpstr>PowerPoint Presentation</vt:lpstr>
      <vt:lpstr>Hudson Taylor Missionary to China  </vt:lpstr>
      <vt:lpstr>How Does True Humility Show Itself?  </vt:lpstr>
      <vt:lpstr>I. IN OUR GRIEVANCES </vt:lpstr>
      <vt:lpstr>II. IN OUR GROWTH </vt:lpstr>
      <vt:lpstr>II. IN OUR GROWTH </vt:lpstr>
      <vt:lpstr>II. IN OUR GROWTH </vt:lpstr>
      <vt:lpstr>II. IN OUR GROWTH </vt:lpstr>
      <vt:lpstr>II. IN OUR GROWTH </vt:lpstr>
      <vt:lpstr>II. IN OUR GROWTH </vt:lpstr>
      <vt:lpstr>II. IN OUR GROWTH </vt:lpstr>
      <vt:lpstr>III. IN OUR GIVING </vt:lpstr>
      <vt:lpstr>III. IN OUR GIVING </vt:lpstr>
      <vt:lpstr>III. IN OUR GIVING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FALLING UPON THE ROCK</dc:title>
  <dc:creator>Fountaingate Christian</dc:creator>
  <cp:lastModifiedBy>Fountaingate Christian</cp:lastModifiedBy>
  <cp:revision>9</cp:revision>
  <dcterms:created xsi:type="dcterms:W3CDTF">2024-01-26T22:22:53Z</dcterms:created>
  <dcterms:modified xsi:type="dcterms:W3CDTF">2024-01-28T00:50:56Z</dcterms:modified>
</cp:coreProperties>
</file>