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6A15-6E39-4FFA-B5DC-89EB633E6DC2}"/>
              </a:ext>
            </a:extLst>
          </p:cNvPr>
          <p:cNvSpPr>
            <a:spLocks noGrp="1"/>
          </p:cNvSpPr>
          <p:nvPr>
            <p:ph type="ctrTitle"/>
          </p:nvPr>
        </p:nvSpPr>
        <p:spPr>
          <a:xfrm>
            <a:off x="1638300" y="1371600"/>
            <a:ext cx="8127574" cy="2736443"/>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9A169311-3201-45EC-B973-82EC27DA529A}"/>
              </a:ext>
            </a:extLst>
          </p:cNvPr>
          <p:cNvSpPr>
            <a:spLocks noGrp="1"/>
          </p:cNvSpPr>
          <p:nvPr>
            <p:ph type="subTitle" idx="1"/>
          </p:nvPr>
        </p:nvSpPr>
        <p:spPr>
          <a:xfrm>
            <a:off x="1638300" y="4299358"/>
            <a:ext cx="8127574" cy="1187042"/>
          </a:xfrm>
        </p:spPr>
        <p:txBody>
          <a:bodyPr>
            <a:normAutofit/>
          </a:bodyPr>
          <a:lstStyle>
            <a:lvl1pPr marL="0" indent="0" algn="l">
              <a:buNone/>
              <a:defRPr sz="1800" cap="all"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29AE4B9-EDEF-4A2C-B464-332C5C624F1D}"/>
              </a:ext>
            </a:extLst>
          </p:cNvPr>
          <p:cNvSpPr>
            <a:spLocks noGrp="1"/>
          </p:cNvSpPr>
          <p:nvPr>
            <p:ph type="dt" sz="half" idx="10"/>
          </p:nvPr>
        </p:nvSpPr>
        <p:spPr/>
        <p:txBody>
          <a:bodyPr/>
          <a:lstStyle/>
          <a:p>
            <a:fld id="{B6D41BCC-AD73-4203-A5A6-E62EB28B0FE6}" type="datetimeFigureOut">
              <a:rPr lang="en-US" smtClean="0"/>
              <a:t>10/25/2023</a:t>
            </a:fld>
            <a:endParaRPr lang="en-US"/>
          </a:p>
        </p:txBody>
      </p:sp>
      <p:sp>
        <p:nvSpPr>
          <p:cNvPr id="5" name="Footer Placeholder 4">
            <a:extLst>
              <a:ext uri="{FF2B5EF4-FFF2-40B4-BE49-F238E27FC236}">
                <a16:creationId xmlns:a16="http://schemas.microsoft.com/office/drawing/2014/main" id="{62B4C951-4861-4549-8E72-CEECA89E4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E1401-5637-41BC-AC21-891056450A28}"/>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17968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D0E6-AD36-493C-9DC3-5ACC2059EC93}"/>
              </a:ext>
            </a:extLst>
          </p:cNvPr>
          <p:cNvSpPr>
            <a:spLocks noGrp="1"/>
          </p:cNvSpPr>
          <p:nvPr>
            <p:ph type="title"/>
          </p:nvPr>
        </p:nvSpPr>
        <p:spPr>
          <a:xfrm>
            <a:off x="1638299" y="685800"/>
            <a:ext cx="8915402" cy="1371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0B8558-FA83-4F6C-A6D1-2DF9D3F74BD6}"/>
              </a:ext>
            </a:extLst>
          </p:cNvPr>
          <p:cNvSpPr>
            <a:spLocks noGrp="1"/>
          </p:cNvSpPr>
          <p:nvPr>
            <p:ph type="body" orient="vert" idx="1"/>
          </p:nvPr>
        </p:nvSpPr>
        <p:spPr>
          <a:xfrm>
            <a:off x="1638299" y="2057399"/>
            <a:ext cx="8915401" cy="41148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6DE619-0CC6-4480-ABDE-277D36BDFCBB}"/>
              </a:ext>
            </a:extLst>
          </p:cNvPr>
          <p:cNvSpPr>
            <a:spLocks noGrp="1"/>
          </p:cNvSpPr>
          <p:nvPr>
            <p:ph type="dt" sz="half" idx="10"/>
          </p:nvPr>
        </p:nvSpPr>
        <p:spPr/>
        <p:txBody>
          <a:bodyPr/>
          <a:lstStyle/>
          <a:p>
            <a:fld id="{B6D41BCC-AD73-4203-A5A6-E62EB28B0FE6}" type="datetimeFigureOut">
              <a:rPr lang="en-US" smtClean="0"/>
              <a:t>10/25/2023</a:t>
            </a:fld>
            <a:endParaRPr lang="en-US"/>
          </a:p>
        </p:txBody>
      </p:sp>
      <p:sp>
        <p:nvSpPr>
          <p:cNvPr id="5" name="Footer Placeholder 4">
            <a:extLst>
              <a:ext uri="{FF2B5EF4-FFF2-40B4-BE49-F238E27FC236}">
                <a16:creationId xmlns:a16="http://schemas.microsoft.com/office/drawing/2014/main" id="{140791E6-BE35-4ECA-8AD1-E8EC09B85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94606-B928-42D6-85CC-9576F60E3B5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85311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18D8A-5002-491C-922A-E9624E2DBD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5882C6-2BE9-4E25-B8BB-A2346A2B0B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BEFF9-B3BC-4C07-BF6C-2E3C91B54B78}"/>
              </a:ext>
            </a:extLst>
          </p:cNvPr>
          <p:cNvSpPr>
            <a:spLocks noGrp="1"/>
          </p:cNvSpPr>
          <p:nvPr>
            <p:ph type="dt" sz="half" idx="10"/>
          </p:nvPr>
        </p:nvSpPr>
        <p:spPr/>
        <p:txBody>
          <a:bodyPr/>
          <a:lstStyle/>
          <a:p>
            <a:fld id="{B6D41BCC-AD73-4203-A5A6-E62EB28B0FE6}" type="datetimeFigureOut">
              <a:rPr lang="en-US" smtClean="0"/>
              <a:t>10/25/2023</a:t>
            </a:fld>
            <a:endParaRPr lang="en-US"/>
          </a:p>
        </p:txBody>
      </p:sp>
      <p:sp>
        <p:nvSpPr>
          <p:cNvPr id="5" name="Footer Placeholder 4">
            <a:extLst>
              <a:ext uri="{FF2B5EF4-FFF2-40B4-BE49-F238E27FC236}">
                <a16:creationId xmlns:a16="http://schemas.microsoft.com/office/drawing/2014/main" id="{CE0F4CF6-CDF1-4AFD-8319-71FD4FED4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1A026-57F4-47F7-B4F0-E0D48E01268E}"/>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69603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3747-9ADB-4FCC-89CE-6E84D1347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EC9C6-5D7D-4249-8820-D4C99D0AE82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1F35F7-46A1-40A9-ACD7-C4923992674A}"/>
              </a:ext>
            </a:extLst>
          </p:cNvPr>
          <p:cNvSpPr>
            <a:spLocks noGrp="1"/>
          </p:cNvSpPr>
          <p:nvPr>
            <p:ph type="dt" sz="half" idx="10"/>
          </p:nvPr>
        </p:nvSpPr>
        <p:spPr/>
        <p:txBody>
          <a:bodyPr/>
          <a:lstStyle/>
          <a:p>
            <a:fld id="{B6D41BCC-AD73-4203-A5A6-E62EB28B0FE6}" type="datetimeFigureOut">
              <a:rPr lang="en-US" smtClean="0"/>
              <a:t>10/25/2023</a:t>
            </a:fld>
            <a:endParaRPr lang="en-US"/>
          </a:p>
        </p:txBody>
      </p:sp>
      <p:sp>
        <p:nvSpPr>
          <p:cNvPr id="5" name="Footer Placeholder 4">
            <a:extLst>
              <a:ext uri="{FF2B5EF4-FFF2-40B4-BE49-F238E27FC236}">
                <a16:creationId xmlns:a16="http://schemas.microsoft.com/office/drawing/2014/main" id="{FA345637-B780-4999-A87D-0039BC5A9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9777F-E471-4CC5-B27B-137CB061E28E}"/>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58475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CB1D-064E-46DE-B533-7CDA331EEB61}"/>
              </a:ext>
            </a:extLst>
          </p:cNvPr>
          <p:cNvSpPr>
            <a:spLocks noGrp="1"/>
          </p:cNvSpPr>
          <p:nvPr>
            <p:ph type="title"/>
          </p:nvPr>
        </p:nvSpPr>
        <p:spPr>
          <a:xfrm>
            <a:off x="1638300" y="2748406"/>
            <a:ext cx="8115300" cy="2737994"/>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5FD222C0-D002-4A94-BAFF-FD1A1CCA64CE}"/>
              </a:ext>
            </a:extLst>
          </p:cNvPr>
          <p:cNvSpPr>
            <a:spLocks noGrp="1"/>
          </p:cNvSpPr>
          <p:nvPr>
            <p:ph type="body" idx="1"/>
          </p:nvPr>
        </p:nvSpPr>
        <p:spPr>
          <a:xfrm>
            <a:off x="1638300" y="1371600"/>
            <a:ext cx="8115300" cy="133327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53E7D7E-EC9F-4AA5-A559-EF556C6AD5EE}"/>
              </a:ext>
            </a:extLst>
          </p:cNvPr>
          <p:cNvSpPr>
            <a:spLocks noGrp="1"/>
          </p:cNvSpPr>
          <p:nvPr>
            <p:ph type="dt" sz="half" idx="10"/>
          </p:nvPr>
        </p:nvSpPr>
        <p:spPr/>
        <p:txBody>
          <a:bodyPr/>
          <a:lstStyle/>
          <a:p>
            <a:fld id="{B6D41BCC-AD73-4203-A5A6-E62EB28B0FE6}" type="datetimeFigureOut">
              <a:rPr lang="en-US" smtClean="0"/>
              <a:t>10/25/2023</a:t>
            </a:fld>
            <a:endParaRPr lang="en-US"/>
          </a:p>
        </p:txBody>
      </p:sp>
      <p:sp>
        <p:nvSpPr>
          <p:cNvPr id="5" name="Footer Placeholder 4">
            <a:extLst>
              <a:ext uri="{FF2B5EF4-FFF2-40B4-BE49-F238E27FC236}">
                <a16:creationId xmlns:a16="http://schemas.microsoft.com/office/drawing/2014/main" id="{2677A8EE-88C1-400C-A23F-656DC76B9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245A4-F9C6-44E9-929F-78C657C8B651}"/>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88874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F34F-B65E-4FA0-87E8-8890F482B383}"/>
              </a:ext>
            </a:extLst>
          </p:cNvPr>
          <p:cNvSpPr>
            <a:spLocks noGrp="1"/>
          </p:cNvSpPr>
          <p:nvPr>
            <p:ph type="title"/>
          </p:nvPr>
        </p:nvSpPr>
        <p:spPr>
          <a:xfrm>
            <a:off x="1638299" y="685800"/>
            <a:ext cx="9382348" cy="137160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625A67-10CA-4531-93E1-39892C087E0B}"/>
              </a:ext>
            </a:extLst>
          </p:cNvPr>
          <p:cNvSpPr>
            <a:spLocks noGrp="1"/>
          </p:cNvSpPr>
          <p:nvPr>
            <p:ph sz="half" idx="1"/>
          </p:nvPr>
        </p:nvSpPr>
        <p:spPr>
          <a:xfrm>
            <a:off x="1638297" y="2057400"/>
            <a:ext cx="4553103" cy="4125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622BE36-0CAF-4D92-9AC2-9249276B96F2}"/>
              </a:ext>
            </a:extLst>
          </p:cNvPr>
          <p:cNvSpPr>
            <a:spLocks noGrp="1"/>
          </p:cNvSpPr>
          <p:nvPr>
            <p:ph sz="half" idx="2"/>
          </p:nvPr>
        </p:nvSpPr>
        <p:spPr>
          <a:xfrm>
            <a:off x="6477000" y="2057400"/>
            <a:ext cx="4543647" cy="412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C36479-3B04-43BD-9B59-DBF6CA2BF814}"/>
              </a:ext>
            </a:extLst>
          </p:cNvPr>
          <p:cNvSpPr>
            <a:spLocks noGrp="1"/>
          </p:cNvSpPr>
          <p:nvPr>
            <p:ph type="dt" sz="half" idx="10"/>
          </p:nvPr>
        </p:nvSpPr>
        <p:spPr/>
        <p:txBody>
          <a:bodyPr/>
          <a:lstStyle/>
          <a:p>
            <a:fld id="{B6D41BCC-AD73-4203-A5A6-E62EB28B0FE6}" type="datetimeFigureOut">
              <a:rPr lang="en-US" smtClean="0"/>
              <a:t>10/25/2023</a:t>
            </a:fld>
            <a:endParaRPr lang="en-US"/>
          </a:p>
        </p:txBody>
      </p:sp>
      <p:sp>
        <p:nvSpPr>
          <p:cNvPr id="6" name="Footer Placeholder 5">
            <a:extLst>
              <a:ext uri="{FF2B5EF4-FFF2-40B4-BE49-F238E27FC236}">
                <a16:creationId xmlns:a16="http://schemas.microsoft.com/office/drawing/2014/main" id="{0CFD4449-57DB-41D2-B49E-694E7C13F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0CC2C-E50B-47D2-B62F-D5C4C9CDA7E8}"/>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48845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530B-D0F2-4FC4-A10F-1E54EF82C877}"/>
              </a:ext>
            </a:extLst>
          </p:cNvPr>
          <p:cNvSpPr>
            <a:spLocks noGrp="1"/>
          </p:cNvSpPr>
          <p:nvPr>
            <p:ph type="title"/>
          </p:nvPr>
        </p:nvSpPr>
        <p:spPr>
          <a:xfrm>
            <a:off x="1638300" y="755118"/>
            <a:ext cx="9378304" cy="122276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868865C-9D06-4FA3-BA3D-7187BB41B576}"/>
              </a:ext>
            </a:extLst>
          </p:cNvPr>
          <p:cNvSpPr>
            <a:spLocks noGrp="1"/>
          </p:cNvSpPr>
          <p:nvPr>
            <p:ph type="body" idx="1"/>
          </p:nvPr>
        </p:nvSpPr>
        <p:spPr>
          <a:xfrm>
            <a:off x="1638300"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F656570-8F97-4B7E-A805-96925AC4781F}"/>
              </a:ext>
            </a:extLst>
          </p:cNvPr>
          <p:cNvSpPr>
            <a:spLocks noGrp="1"/>
          </p:cNvSpPr>
          <p:nvPr>
            <p:ph sz="half" idx="2"/>
          </p:nvPr>
        </p:nvSpPr>
        <p:spPr>
          <a:xfrm>
            <a:off x="1638300" y="2748405"/>
            <a:ext cx="4529391" cy="3441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057EF54-F63F-4730-99EE-0E472578F512}"/>
              </a:ext>
            </a:extLst>
          </p:cNvPr>
          <p:cNvSpPr>
            <a:spLocks noGrp="1"/>
          </p:cNvSpPr>
          <p:nvPr>
            <p:ph type="body" sz="quarter" idx="3"/>
          </p:nvPr>
        </p:nvSpPr>
        <p:spPr>
          <a:xfrm>
            <a:off x="6487213"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08453E-B012-4889-9F49-E1351532ADF2}"/>
              </a:ext>
            </a:extLst>
          </p:cNvPr>
          <p:cNvSpPr>
            <a:spLocks noGrp="1"/>
          </p:cNvSpPr>
          <p:nvPr>
            <p:ph sz="quarter" idx="4"/>
          </p:nvPr>
        </p:nvSpPr>
        <p:spPr>
          <a:xfrm>
            <a:off x="6487213" y="2748405"/>
            <a:ext cx="4529391" cy="3441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89FC47A-8514-4C98-B1BE-FF6CC666C580}"/>
              </a:ext>
            </a:extLst>
          </p:cNvPr>
          <p:cNvSpPr>
            <a:spLocks noGrp="1"/>
          </p:cNvSpPr>
          <p:nvPr>
            <p:ph type="dt" sz="half" idx="10"/>
          </p:nvPr>
        </p:nvSpPr>
        <p:spPr/>
        <p:txBody>
          <a:bodyPr/>
          <a:lstStyle/>
          <a:p>
            <a:fld id="{B6D41BCC-AD73-4203-A5A6-E62EB28B0FE6}" type="datetimeFigureOut">
              <a:rPr lang="en-US" smtClean="0"/>
              <a:t>10/25/2023</a:t>
            </a:fld>
            <a:endParaRPr lang="en-US"/>
          </a:p>
        </p:txBody>
      </p:sp>
      <p:sp>
        <p:nvSpPr>
          <p:cNvPr id="8" name="Footer Placeholder 7">
            <a:extLst>
              <a:ext uri="{FF2B5EF4-FFF2-40B4-BE49-F238E27FC236}">
                <a16:creationId xmlns:a16="http://schemas.microsoft.com/office/drawing/2014/main" id="{CED4301A-D375-4163-9488-27A9CDC6FD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ED6105-4A37-4D4B-9BE8-715FB732C924}"/>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97687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007F-6649-4D23-8869-C1CC29D009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8B85A1-41F9-4BC1-9C40-3E5D5C0425BF}"/>
              </a:ext>
            </a:extLst>
          </p:cNvPr>
          <p:cNvSpPr>
            <a:spLocks noGrp="1"/>
          </p:cNvSpPr>
          <p:nvPr>
            <p:ph type="dt" sz="half" idx="10"/>
          </p:nvPr>
        </p:nvSpPr>
        <p:spPr/>
        <p:txBody>
          <a:bodyPr/>
          <a:lstStyle/>
          <a:p>
            <a:fld id="{B6D41BCC-AD73-4203-A5A6-E62EB28B0FE6}" type="datetimeFigureOut">
              <a:rPr lang="en-US" smtClean="0"/>
              <a:t>10/25/2023</a:t>
            </a:fld>
            <a:endParaRPr lang="en-US"/>
          </a:p>
        </p:txBody>
      </p:sp>
      <p:sp>
        <p:nvSpPr>
          <p:cNvPr id="4" name="Footer Placeholder 3">
            <a:extLst>
              <a:ext uri="{FF2B5EF4-FFF2-40B4-BE49-F238E27FC236}">
                <a16:creationId xmlns:a16="http://schemas.microsoft.com/office/drawing/2014/main" id="{97B23774-EAA9-47ED-87EF-EE2B29A258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526550-DD4D-45E2-8916-8314C5D0680D}"/>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3462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5FACD-1A4D-49F3-8EA8-21B5C1A6A258}"/>
              </a:ext>
            </a:extLst>
          </p:cNvPr>
          <p:cNvSpPr>
            <a:spLocks noGrp="1"/>
          </p:cNvSpPr>
          <p:nvPr>
            <p:ph type="dt" sz="half" idx="10"/>
          </p:nvPr>
        </p:nvSpPr>
        <p:spPr/>
        <p:txBody>
          <a:bodyPr/>
          <a:lstStyle/>
          <a:p>
            <a:fld id="{B6D41BCC-AD73-4203-A5A6-E62EB28B0FE6}" type="datetimeFigureOut">
              <a:rPr lang="en-US" smtClean="0"/>
              <a:t>10/25/2023</a:t>
            </a:fld>
            <a:endParaRPr lang="en-US"/>
          </a:p>
        </p:txBody>
      </p:sp>
      <p:sp>
        <p:nvSpPr>
          <p:cNvPr id="3" name="Footer Placeholder 2">
            <a:extLst>
              <a:ext uri="{FF2B5EF4-FFF2-40B4-BE49-F238E27FC236}">
                <a16:creationId xmlns:a16="http://schemas.microsoft.com/office/drawing/2014/main" id="{C4FFD9DD-0E4E-4C36-AF85-B3EAD7FE61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E6F4C8-14FA-4405-85EE-ABF53FB0377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45056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7C28-5DEE-493D-ABAD-38E4F2D75924}"/>
              </a:ext>
            </a:extLst>
          </p:cNvPr>
          <p:cNvSpPr>
            <a:spLocks noGrp="1"/>
          </p:cNvSpPr>
          <p:nvPr>
            <p:ph type="title"/>
          </p:nvPr>
        </p:nvSpPr>
        <p:spPr>
          <a:xfrm>
            <a:off x="1225621" y="1085481"/>
            <a:ext cx="3651180" cy="1657719"/>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A5E79C5-E567-4F12-96B8-8BBEAE3D8B9F}"/>
              </a:ext>
            </a:extLst>
          </p:cNvPr>
          <p:cNvSpPr>
            <a:spLocks noGrp="1"/>
          </p:cNvSpPr>
          <p:nvPr>
            <p:ph idx="1"/>
          </p:nvPr>
        </p:nvSpPr>
        <p:spPr>
          <a:xfrm>
            <a:off x="5676900" y="1132676"/>
            <a:ext cx="5289480" cy="4728374"/>
          </a:xfrm>
        </p:spPr>
        <p:txBody>
          <a:bodyPr/>
          <a:lstStyle>
            <a:lvl1pPr>
              <a:lnSpc>
                <a:spcPct val="110000"/>
              </a:lnSpc>
              <a:defRPr sz="3200"/>
            </a:lvl1pPr>
            <a:lvl2pPr>
              <a:lnSpc>
                <a:spcPct val="110000"/>
              </a:lnSpc>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733DF7F-0B5C-40CE-A65F-779FA7EFBF1C}"/>
              </a:ext>
            </a:extLst>
          </p:cNvPr>
          <p:cNvSpPr>
            <a:spLocks noGrp="1"/>
          </p:cNvSpPr>
          <p:nvPr>
            <p:ph type="body" sz="half" idx="2"/>
          </p:nvPr>
        </p:nvSpPr>
        <p:spPr>
          <a:xfrm>
            <a:off x="1225621" y="2748406"/>
            <a:ext cx="365118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4022248C-1826-4833-9592-383B5873AECA}"/>
              </a:ext>
            </a:extLst>
          </p:cNvPr>
          <p:cNvSpPr>
            <a:spLocks noGrp="1"/>
          </p:cNvSpPr>
          <p:nvPr>
            <p:ph type="dt" sz="half" idx="10"/>
          </p:nvPr>
        </p:nvSpPr>
        <p:spPr/>
        <p:txBody>
          <a:bodyPr/>
          <a:lstStyle/>
          <a:p>
            <a:fld id="{B6D41BCC-AD73-4203-A5A6-E62EB28B0FE6}" type="datetimeFigureOut">
              <a:rPr lang="en-US" smtClean="0"/>
              <a:t>10/25/2023</a:t>
            </a:fld>
            <a:endParaRPr lang="en-US"/>
          </a:p>
        </p:txBody>
      </p:sp>
      <p:sp>
        <p:nvSpPr>
          <p:cNvPr id="6" name="Footer Placeholder 5">
            <a:extLst>
              <a:ext uri="{FF2B5EF4-FFF2-40B4-BE49-F238E27FC236}">
                <a16:creationId xmlns:a16="http://schemas.microsoft.com/office/drawing/2014/main" id="{E80219DC-2646-42AD-897A-EB765DCBE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238D7-4EEA-475B-B1CA-C44B89BEA304}"/>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64724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65BE-C907-4660-A586-71C6A1D101EC}"/>
              </a:ext>
            </a:extLst>
          </p:cNvPr>
          <p:cNvSpPr>
            <a:spLocks noGrp="1"/>
          </p:cNvSpPr>
          <p:nvPr>
            <p:ph type="title"/>
          </p:nvPr>
        </p:nvSpPr>
        <p:spPr>
          <a:xfrm>
            <a:off x="1219200" y="1085481"/>
            <a:ext cx="3657600" cy="1657719"/>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044C8A9-67DF-419C-B2FC-3A879CCEF393}"/>
              </a:ext>
            </a:extLst>
          </p:cNvPr>
          <p:cNvSpPr>
            <a:spLocks noGrp="1"/>
          </p:cNvSpPr>
          <p:nvPr>
            <p:ph type="pic" idx="1"/>
          </p:nvPr>
        </p:nvSpPr>
        <p:spPr>
          <a:xfrm>
            <a:off x="5676900" y="1061885"/>
            <a:ext cx="5331069" cy="47755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A94A1-3058-402A-9C3F-2F210D91D990}"/>
              </a:ext>
            </a:extLst>
          </p:cNvPr>
          <p:cNvSpPr>
            <a:spLocks noGrp="1"/>
          </p:cNvSpPr>
          <p:nvPr>
            <p:ph type="body" sz="half" idx="2"/>
          </p:nvPr>
        </p:nvSpPr>
        <p:spPr>
          <a:xfrm>
            <a:off x="1219200" y="2748406"/>
            <a:ext cx="365760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BC3CA50-C8D8-4F83-B2F6-BCE825866405}"/>
              </a:ext>
            </a:extLst>
          </p:cNvPr>
          <p:cNvSpPr>
            <a:spLocks noGrp="1"/>
          </p:cNvSpPr>
          <p:nvPr>
            <p:ph type="dt" sz="half" idx="10"/>
          </p:nvPr>
        </p:nvSpPr>
        <p:spPr/>
        <p:txBody>
          <a:bodyPr/>
          <a:lstStyle/>
          <a:p>
            <a:fld id="{B6D41BCC-AD73-4203-A5A6-E62EB28B0FE6}" type="datetimeFigureOut">
              <a:rPr lang="en-US" smtClean="0"/>
              <a:t>10/25/2023</a:t>
            </a:fld>
            <a:endParaRPr lang="en-US"/>
          </a:p>
        </p:txBody>
      </p:sp>
      <p:sp>
        <p:nvSpPr>
          <p:cNvPr id="6" name="Footer Placeholder 5">
            <a:extLst>
              <a:ext uri="{FF2B5EF4-FFF2-40B4-BE49-F238E27FC236}">
                <a16:creationId xmlns:a16="http://schemas.microsoft.com/office/drawing/2014/main" id="{057E5BE3-7B02-4281-BD90-C1FAAF636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E256D-ACD5-438F-BA6F-605E5260E2E6}"/>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61240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1A689-589E-4A73-9313-EF44F7E4E6BA}"/>
              </a:ext>
            </a:extLst>
          </p:cNvPr>
          <p:cNvSpPr>
            <a:spLocks noGrp="1"/>
          </p:cNvSpPr>
          <p:nvPr>
            <p:ph type="title"/>
          </p:nvPr>
        </p:nvSpPr>
        <p:spPr>
          <a:xfrm>
            <a:off x="1638299" y="685800"/>
            <a:ext cx="8915402"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B2B11B8-9E77-4144-B9C1-FD164D9A11A6}"/>
              </a:ext>
            </a:extLst>
          </p:cNvPr>
          <p:cNvSpPr>
            <a:spLocks noGrp="1"/>
          </p:cNvSpPr>
          <p:nvPr>
            <p:ph type="body" idx="1"/>
          </p:nvPr>
        </p:nvSpPr>
        <p:spPr>
          <a:xfrm>
            <a:off x="1638300" y="2057400"/>
            <a:ext cx="8915402" cy="4137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D06E4CC-CF79-4C8D-9E5F-1BB517435A6F}"/>
              </a:ext>
            </a:extLst>
          </p:cNvPr>
          <p:cNvSpPr>
            <a:spLocks noGrp="1"/>
          </p:cNvSpPr>
          <p:nvPr>
            <p:ph type="dt" sz="half" idx="2"/>
          </p:nvPr>
        </p:nvSpPr>
        <p:spPr>
          <a:xfrm rot="5400000">
            <a:off x="-1001475" y="1517536"/>
            <a:ext cx="2801123" cy="365125"/>
          </a:xfrm>
          <a:prstGeom prst="rect">
            <a:avLst/>
          </a:prstGeom>
        </p:spPr>
        <p:txBody>
          <a:bodyPr vert="horz" lIns="91440" tIns="45720" rIns="91440" bIns="45720" rtlCol="0" anchor="ctr"/>
          <a:lstStyle>
            <a:lvl1pPr algn="l">
              <a:defRPr sz="800" cap="all" spc="100" baseline="0">
                <a:solidFill>
                  <a:schemeClr val="tx1"/>
                </a:solidFill>
              </a:defRPr>
            </a:lvl1pPr>
          </a:lstStyle>
          <a:p>
            <a:fld id="{B6D41BCC-AD73-4203-A5A6-E62EB28B0FE6}" type="datetimeFigureOut">
              <a:rPr lang="en-US" smtClean="0"/>
              <a:pPr/>
              <a:t>10/25/2023</a:t>
            </a:fld>
            <a:endParaRPr lang="en-US"/>
          </a:p>
        </p:txBody>
      </p:sp>
      <p:sp>
        <p:nvSpPr>
          <p:cNvPr id="5" name="Footer Placeholder 4">
            <a:extLst>
              <a:ext uri="{FF2B5EF4-FFF2-40B4-BE49-F238E27FC236}">
                <a16:creationId xmlns:a16="http://schemas.microsoft.com/office/drawing/2014/main" id="{E3D79449-05F6-4BC7-95DF-F04E1F161498}"/>
              </a:ext>
            </a:extLst>
          </p:cNvPr>
          <p:cNvSpPr>
            <a:spLocks noGrp="1"/>
          </p:cNvSpPr>
          <p:nvPr>
            <p:ph type="ftr" sz="quarter" idx="3"/>
          </p:nvPr>
        </p:nvSpPr>
        <p:spPr>
          <a:xfrm rot="5400000">
            <a:off x="10118764" y="4237870"/>
            <a:ext cx="3344053" cy="365125"/>
          </a:xfrm>
          <a:prstGeom prst="rect">
            <a:avLst/>
          </a:prstGeom>
        </p:spPr>
        <p:txBody>
          <a:bodyPr vert="horz" lIns="91440" tIns="45720" rIns="91440" bIns="45720" rtlCol="0" anchor="ctr"/>
          <a:lstStyle>
            <a:lvl1pPr algn="r">
              <a:defRPr sz="800" cap="all" spc="1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E9317FE5-2D1F-4ECC-9460-08145C3BB933}"/>
              </a:ext>
            </a:extLst>
          </p:cNvPr>
          <p:cNvSpPr>
            <a:spLocks noGrp="1"/>
          </p:cNvSpPr>
          <p:nvPr>
            <p:ph type="sldNum" sz="quarter" idx="4"/>
          </p:nvPr>
        </p:nvSpPr>
        <p:spPr>
          <a:xfrm>
            <a:off x="11228877" y="6319138"/>
            <a:ext cx="710647" cy="365125"/>
          </a:xfrm>
          <a:prstGeom prst="rect">
            <a:avLst/>
          </a:prstGeom>
        </p:spPr>
        <p:txBody>
          <a:bodyPr vert="horz" lIns="91440" tIns="45720" rIns="91440" bIns="45720" rtlCol="0" anchor="ctr"/>
          <a:lstStyle>
            <a:lvl1pPr algn="r">
              <a:defRPr sz="800" cap="all" spc="100" baseline="0">
                <a:solidFill>
                  <a:schemeClr val="tx1"/>
                </a:solidFill>
              </a:defRPr>
            </a:lvl1pPr>
          </a:lstStyle>
          <a:p>
            <a:fld id="{D637F8FC-4B86-4690-8888-22AB2F781BEF}" type="slidenum">
              <a:rPr lang="en-US" smtClean="0"/>
              <a:pPr/>
              <a:t>‹#›</a:t>
            </a:fld>
            <a:endParaRPr lang="en-US"/>
          </a:p>
        </p:txBody>
      </p:sp>
    </p:spTree>
    <p:extLst>
      <p:ext uri="{BB962C8B-B14F-4D97-AF65-F5344CB8AC3E}">
        <p14:creationId xmlns:p14="http://schemas.microsoft.com/office/powerpoint/2010/main" val="379947439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E229233-9672-4675-99B7-6CBCEF1CD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C5FF010-B53C-46BE-BEEF-AF926A00F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6014" y="2057400"/>
            <a:ext cx="3650786" cy="2743201"/>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E0D1D7-5422-811B-24E0-5AAAFD80B150}"/>
              </a:ext>
            </a:extLst>
          </p:cNvPr>
          <p:cNvPicPr>
            <a:picLocks noChangeAspect="1"/>
          </p:cNvPicPr>
          <p:nvPr/>
        </p:nvPicPr>
        <p:blipFill rotWithShape="1">
          <a:blip r:embed="rId2"/>
          <a:srcRect l="18973" r="22894" b="1"/>
          <a:stretch/>
        </p:blipFill>
        <p:spPr>
          <a:xfrm>
            <a:off x="4876800" y="-2"/>
            <a:ext cx="7315200" cy="6858001"/>
          </a:xfrm>
          <a:prstGeom prst="rect">
            <a:avLst/>
          </a:prstGeom>
        </p:spPr>
      </p:pic>
      <p:sp>
        <p:nvSpPr>
          <p:cNvPr id="26" name="Rectangle 25">
            <a:extLst>
              <a:ext uri="{FF2B5EF4-FFF2-40B4-BE49-F238E27FC236}">
                <a16:creationId xmlns:a16="http://schemas.microsoft.com/office/drawing/2014/main" id="{8509AD9C-1F43-4138-A72B-8CA988EDD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0" y="2057400"/>
            <a:ext cx="3238500" cy="2743201"/>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20AFF-56A7-5178-6C96-A573FAD8FE07}"/>
              </a:ext>
            </a:extLst>
          </p:cNvPr>
          <p:cNvSpPr>
            <a:spLocks noGrp="1"/>
          </p:cNvSpPr>
          <p:nvPr>
            <p:ph type="ctrTitle"/>
          </p:nvPr>
        </p:nvSpPr>
        <p:spPr>
          <a:xfrm>
            <a:off x="1638104" y="2502489"/>
            <a:ext cx="3020049" cy="1853023"/>
          </a:xfrm>
        </p:spPr>
        <p:txBody>
          <a:bodyPr anchor="ctr">
            <a:normAutofit/>
          </a:bodyPr>
          <a:lstStyle/>
          <a:p>
            <a:r>
              <a:rPr lang="en-US" sz="4000" b="1" dirty="0"/>
              <a:t>FRIEND OF SINNERS</a:t>
            </a:r>
          </a:p>
        </p:txBody>
      </p:sp>
      <p:sp>
        <p:nvSpPr>
          <p:cNvPr id="3" name="Subtitle 2">
            <a:extLst>
              <a:ext uri="{FF2B5EF4-FFF2-40B4-BE49-F238E27FC236}">
                <a16:creationId xmlns:a16="http://schemas.microsoft.com/office/drawing/2014/main" id="{D3636DC1-B6B0-63C6-FBF6-7AC5C714E757}"/>
              </a:ext>
            </a:extLst>
          </p:cNvPr>
          <p:cNvSpPr>
            <a:spLocks noGrp="1"/>
          </p:cNvSpPr>
          <p:nvPr>
            <p:ph type="subTitle" idx="1"/>
          </p:nvPr>
        </p:nvSpPr>
        <p:spPr>
          <a:xfrm>
            <a:off x="5095447" y="2527656"/>
            <a:ext cx="2810596" cy="1792675"/>
          </a:xfrm>
        </p:spPr>
        <p:txBody>
          <a:bodyPr anchor="ctr">
            <a:normAutofit/>
          </a:bodyPr>
          <a:lstStyle/>
          <a:p>
            <a:r>
              <a:rPr lang="en-US" sz="2400" b="1" dirty="0"/>
              <a:t>JOHN 15:13-16</a:t>
            </a:r>
          </a:p>
        </p:txBody>
      </p:sp>
    </p:spTree>
    <p:extLst>
      <p:ext uri="{BB962C8B-B14F-4D97-AF65-F5344CB8AC3E}">
        <p14:creationId xmlns:p14="http://schemas.microsoft.com/office/powerpoint/2010/main" val="41694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7000">
              <a:schemeClr val="tx2">
                <a:lumMod val="25000"/>
                <a:lumOff val="75000"/>
              </a:schemeClr>
            </a:gs>
            <a:gs pos="0">
              <a:schemeClr val="accent6">
                <a:lumMod val="40000"/>
                <a:lumOff val="60000"/>
              </a:schemeClr>
            </a:gs>
            <a:gs pos="74000">
              <a:schemeClr val="accent4"/>
            </a:gs>
            <a:gs pos="83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90B7-4E68-5173-52D0-4A6B5C557E3F}"/>
              </a:ext>
            </a:extLst>
          </p:cNvPr>
          <p:cNvSpPr>
            <a:spLocks noGrp="1"/>
          </p:cNvSpPr>
          <p:nvPr>
            <p:ph type="title"/>
          </p:nvPr>
        </p:nvSpPr>
        <p:spPr>
          <a:xfrm>
            <a:off x="923996" y="685800"/>
            <a:ext cx="10344007" cy="1371600"/>
          </a:xfrm>
          <a:solidFill>
            <a:schemeClr val="tx2">
              <a:lumMod val="50000"/>
              <a:lumOff val="50000"/>
            </a:schemeClr>
          </a:solidFill>
        </p:spPr>
        <p:txBody>
          <a:bodyPr/>
          <a:lstStyle/>
          <a:p>
            <a:pPr algn="ctr"/>
            <a:r>
              <a:rPr lang="en-US" u="sng" dirty="0"/>
              <a:t>III. HIS FRIENDSHIP IS SEEN IN HIS SALVATION</a:t>
            </a:r>
          </a:p>
        </p:txBody>
      </p:sp>
      <p:sp>
        <p:nvSpPr>
          <p:cNvPr id="3" name="Content Placeholder 2">
            <a:extLst>
              <a:ext uri="{FF2B5EF4-FFF2-40B4-BE49-F238E27FC236}">
                <a16:creationId xmlns:a16="http://schemas.microsoft.com/office/drawing/2014/main" id="{2E9BF14A-0AD5-632D-298E-9E84BEDF7E10}"/>
              </a:ext>
            </a:extLst>
          </p:cNvPr>
          <p:cNvSpPr>
            <a:spLocks noGrp="1"/>
          </p:cNvSpPr>
          <p:nvPr>
            <p:ph sz="half" idx="1"/>
          </p:nvPr>
        </p:nvSpPr>
        <p:spPr>
          <a:xfrm>
            <a:off x="220611" y="2047161"/>
            <a:ext cx="3887366" cy="4125038"/>
          </a:xfrm>
          <a:solidFill>
            <a:schemeClr val="tx2">
              <a:lumMod val="25000"/>
              <a:lumOff val="75000"/>
            </a:schemeClr>
          </a:solidFill>
          <a:ln w="28575">
            <a:solidFill>
              <a:schemeClr val="accent3">
                <a:lumMod val="50000"/>
              </a:schemeClr>
            </a:solidFill>
          </a:ln>
        </p:spPr>
        <p:txBody>
          <a:bodyPr>
            <a:normAutofit/>
          </a:bodyPr>
          <a:lstStyle/>
          <a:p>
            <a:pPr marL="914400" indent="-914400">
              <a:buAutoNum type="alphaUcParenR"/>
            </a:pPr>
            <a:r>
              <a:rPr lang="en-US" sz="4800" b="1" dirty="0"/>
              <a:t>WE ARE</a:t>
            </a:r>
          </a:p>
          <a:p>
            <a:pPr marL="0" indent="0">
              <a:buNone/>
            </a:pPr>
            <a:r>
              <a:rPr lang="en-US" sz="4800" b="1" dirty="0"/>
              <a:t>CONVICTED </a:t>
            </a:r>
          </a:p>
          <a:p>
            <a:pPr marL="0" indent="0">
              <a:buNone/>
            </a:pPr>
            <a:r>
              <a:rPr lang="en-US" sz="4800" b="1" dirty="0"/>
              <a:t>BY HIM</a:t>
            </a:r>
          </a:p>
        </p:txBody>
      </p:sp>
      <p:pic>
        <p:nvPicPr>
          <p:cNvPr id="6" name="Content Placeholder 5">
            <a:extLst>
              <a:ext uri="{FF2B5EF4-FFF2-40B4-BE49-F238E27FC236}">
                <a16:creationId xmlns:a16="http://schemas.microsoft.com/office/drawing/2014/main" id="{123A18A8-3CF6-42DF-58E2-02C3E09BDAC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4107977" y="2057400"/>
            <a:ext cx="7976172" cy="4114799"/>
          </a:xfrm>
        </p:spPr>
      </p:pic>
    </p:spTree>
    <p:extLst>
      <p:ext uri="{BB962C8B-B14F-4D97-AF65-F5344CB8AC3E}">
        <p14:creationId xmlns:p14="http://schemas.microsoft.com/office/powerpoint/2010/main" val="96965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7000">
              <a:schemeClr val="tx2">
                <a:lumMod val="25000"/>
                <a:lumOff val="75000"/>
              </a:schemeClr>
            </a:gs>
            <a:gs pos="0">
              <a:schemeClr val="accent6">
                <a:lumMod val="40000"/>
                <a:lumOff val="60000"/>
              </a:schemeClr>
            </a:gs>
            <a:gs pos="74000">
              <a:schemeClr val="accent4"/>
            </a:gs>
            <a:gs pos="83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90B7-4E68-5173-52D0-4A6B5C557E3F}"/>
              </a:ext>
            </a:extLst>
          </p:cNvPr>
          <p:cNvSpPr>
            <a:spLocks noGrp="1"/>
          </p:cNvSpPr>
          <p:nvPr>
            <p:ph type="title"/>
          </p:nvPr>
        </p:nvSpPr>
        <p:spPr>
          <a:xfrm>
            <a:off x="923996" y="685800"/>
            <a:ext cx="10344007" cy="1371600"/>
          </a:xfrm>
          <a:solidFill>
            <a:schemeClr val="tx2">
              <a:lumMod val="50000"/>
              <a:lumOff val="50000"/>
            </a:schemeClr>
          </a:solidFill>
        </p:spPr>
        <p:txBody>
          <a:bodyPr/>
          <a:lstStyle/>
          <a:p>
            <a:pPr algn="ctr"/>
            <a:r>
              <a:rPr lang="en-US" u="sng" dirty="0"/>
              <a:t>III. HIS FRIENDSHIP IS SEEN IN HIS SALVATION</a:t>
            </a:r>
          </a:p>
        </p:txBody>
      </p:sp>
      <p:sp>
        <p:nvSpPr>
          <p:cNvPr id="3" name="Content Placeholder 2">
            <a:extLst>
              <a:ext uri="{FF2B5EF4-FFF2-40B4-BE49-F238E27FC236}">
                <a16:creationId xmlns:a16="http://schemas.microsoft.com/office/drawing/2014/main" id="{2E9BF14A-0AD5-632D-298E-9E84BEDF7E10}"/>
              </a:ext>
            </a:extLst>
          </p:cNvPr>
          <p:cNvSpPr>
            <a:spLocks noGrp="1"/>
          </p:cNvSpPr>
          <p:nvPr>
            <p:ph sz="half" idx="1"/>
          </p:nvPr>
        </p:nvSpPr>
        <p:spPr>
          <a:xfrm>
            <a:off x="923995" y="2057400"/>
            <a:ext cx="5317062" cy="4125038"/>
          </a:xfrm>
          <a:solidFill>
            <a:schemeClr val="tx2">
              <a:lumMod val="25000"/>
              <a:lumOff val="75000"/>
            </a:schemeClr>
          </a:solidFill>
          <a:ln w="28575">
            <a:solidFill>
              <a:schemeClr val="accent3">
                <a:lumMod val="50000"/>
              </a:schemeClr>
            </a:solidFill>
          </a:ln>
        </p:spPr>
        <p:txBody>
          <a:bodyPr>
            <a:normAutofit/>
          </a:bodyPr>
          <a:lstStyle/>
          <a:p>
            <a:pPr marL="0" indent="0" algn="ctr">
              <a:buNone/>
            </a:pPr>
            <a:r>
              <a:rPr lang="en-US" sz="4800" b="1" dirty="0"/>
              <a:t>B) WE ARE CALLED </a:t>
            </a:r>
          </a:p>
          <a:p>
            <a:pPr marL="0" indent="0" algn="ctr">
              <a:buNone/>
            </a:pPr>
            <a:r>
              <a:rPr lang="en-US" sz="4800" b="1" dirty="0"/>
              <a:t>BY HIM</a:t>
            </a:r>
          </a:p>
        </p:txBody>
      </p:sp>
      <p:pic>
        <p:nvPicPr>
          <p:cNvPr id="6" name="Content Placeholder 5" descr="Two telephones communicating">
            <a:extLst>
              <a:ext uri="{FF2B5EF4-FFF2-40B4-BE49-F238E27FC236}">
                <a16:creationId xmlns:a16="http://schemas.microsoft.com/office/drawing/2014/main" id="{123A18A8-3CF6-42DF-58E2-02C3E09BDAC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241057" y="2057400"/>
            <a:ext cx="5026947" cy="4114799"/>
          </a:xfrm>
        </p:spPr>
      </p:pic>
    </p:spTree>
    <p:extLst>
      <p:ext uri="{BB962C8B-B14F-4D97-AF65-F5344CB8AC3E}">
        <p14:creationId xmlns:p14="http://schemas.microsoft.com/office/powerpoint/2010/main" val="3707200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7000">
              <a:schemeClr val="tx2">
                <a:lumMod val="25000"/>
                <a:lumOff val="75000"/>
              </a:schemeClr>
            </a:gs>
            <a:gs pos="0">
              <a:schemeClr val="accent6">
                <a:lumMod val="40000"/>
                <a:lumOff val="60000"/>
              </a:schemeClr>
            </a:gs>
            <a:gs pos="74000">
              <a:schemeClr val="accent4"/>
            </a:gs>
            <a:gs pos="83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90B7-4E68-5173-52D0-4A6B5C557E3F}"/>
              </a:ext>
            </a:extLst>
          </p:cNvPr>
          <p:cNvSpPr>
            <a:spLocks noGrp="1"/>
          </p:cNvSpPr>
          <p:nvPr>
            <p:ph type="title"/>
          </p:nvPr>
        </p:nvSpPr>
        <p:spPr>
          <a:xfrm>
            <a:off x="923996" y="685800"/>
            <a:ext cx="10344007" cy="1371600"/>
          </a:xfrm>
          <a:solidFill>
            <a:schemeClr val="tx2">
              <a:lumMod val="50000"/>
              <a:lumOff val="50000"/>
            </a:schemeClr>
          </a:solidFill>
        </p:spPr>
        <p:txBody>
          <a:bodyPr/>
          <a:lstStyle/>
          <a:p>
            <a:pPr algn="ctr"/>
            <a:r>
              <a:rPr lang="en-US" u="sng" dirty="0"/>
              <a:t>III. HIS FRIENDSHIP IS SEEN IN HIS SALVATION</a:t>
            </a:r>
          </a:p>
        </p:txBody>
      </p:sp>
      <p:sp>
        <p:nvSpPr>
          <p:cNvPr id="3" name="Content Placeholder 2">
            <a:extLst>
              <a:ext uri="{FF2B5EF4-FFF2-40B4-BE49-F238E27FC236}">
                <a16:creationId xmlns:a16="http://schemas.microsoft.com/office/drawing/2014/main" id="{2E9BF14A-0AD5-632D-298E-9E84BEDF7E10}"/>
              </a:ext>
            </a:extLst>
          </p:cNvPr>
          <p:cNvSpPr>
            <a:spLocks noGrp="1"/>
          </p:cNvSpPr>
          <p:nvPr>
            <p:ph sz="half" idx="1"/>
          </p:nvPr>
        </p:nvSpPr>
        <p:spPr>
          <a:xfrm>
            <a:off x="923995" y="2057399"/>
            <a:ext cx="5317062" cy="4800599"/>
          </a:xfrm>
          <a:solidFill>
            <a:schemeClr val="tx2">
              <a:lumMod val="25000"/>
              <a:lumOff val="75000"/>
            </a:schemeClr>
          </a:solidFill>
          <a:ln w="28575">
            <a:solidFill>
              <a:schemeClr val="accent3">
                <a:lumMod val="50000"/>
              </a:schemeClr>
            </a:solidFill>
          </a:ln>
        </p:spPr>
        <p:txBody>
          <a:bodyPr>
            <a:normAutofit/>
          </a:bodyPr>
          <a:lstStyle/>
          <a:p>
            <a:pPr marL="0" indent="0" algn="ctr">
              <a:buNone/>
            </a:pPr>
            <a:endParaRPr lang="en-US" sz="4800" b="1" dirty="0"/>
          </a:p>
          <a:p>
            <a:pPr marL="0" indent="0" algn="ctr">
              <a:buNone/>
            </a:pPr>
            <a:r>
              <a:rPr lang="en-US" sz="4800" b="1" dirty="0"/>
              <a:t>C) WE ARE COMFORTED </a:t>
            </a:r>
          </a:p>
          <a:p>
            <a:pPr marL="0" indent="0" algn="ctr">
              <a:buNone/>
            </a:pPr>
            <a:r>
              <a:rPr lang="en-US" sz="4800" b="1" dirty="0"/>
              <a:t>BY HIM</a:t>
            </a:r>
          </a:p>
        </p:txBody>
      </p:sp>
      <p:pic>
        <p:nvPicPr>
          <p:cNvPr id="6" name="Content Placeholder 5">
            <a:extLst>
              <a:ext uri="{FF2B5EF4-FFF2-40B4-BE49-F238E27FC236}">
                <a16:creationId xmlns:a16="http://schemas.microsoft.com/office/drawing/2014/main" id="{123A18A8-3CF6-42DF-58E2-02C3E09BDAC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241057" y="2057400"/>
            <a:ext cx="5026947" cy="4800600"/>
          </a:xfrm>
        </p:spPr>
      </p:pic>
    </p:spTree>
    <p:extLst>
      <p:ext uri="{BB962C8B-B14F-4D97-AF65-F5344CB8AC3E}">
        <p14:creationId xmlns:p14="http://schemas.microsoft.com/office/powerpoint/2010/main" val="1092710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7000">
              <a:schemeClr val="tx2">
                <a:lumMod val="25000"/>
                <a:lumOff val="75000"/>
              </a:schemeClr>
            </a:gs>
            <a:gs pos="0">
              <a:schemeClr val="accent6">
                <a:lumMod val="40000"/>
                <a:lumOff val="60000"/>
              </a:schemeClr>
            </a:gs>
            <a:gs pos="74000">
              <a:schemeClr val="accent4"/>
            </a:gs>
            <a:gs pos="83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4D9F-C639-D1F6-72C9-57547020F099}"/>
              </a:ext>
            </a:extLst>
          </p:cNvPr>
          <p:cNvSpPr>
            <a:spLocks noGrp="1"/>
          </p:cNvSpPr>
          <p:nvPr>
            <p:ph type="title"/>
          </p:nvPr>
        </p:nvSpPr>
        <p:spPr>
          <a:xfrm>
            <a:off x="667628" y="643597"/>
            <a:ext cx="7097738" cy="1371600"/>
          </a:xfrm>
          <a:custGeom>
            <a:avLst/>
            <a:gdLst>
              <a:gd name="connsiteX0" fmla="*/ 0 w 7097738"/>
              <a:gd name="connsiteY0" fmla="*/ 0 h 1371600"/>
              <a:gd name="connsiteX1" fmla="*/ 503294 w 7097738"/>
              <a:gd name="connsiteY1" fmla="*/ 0 h 1371600"/>
              <a:gd name="connsiteX2" fmla="*/ 1006588 w 7097738"/>
              <a:gd name="connsiteY2" fmla="*/ 0 h 1371600"/>
              <a:gd name="connsiteX3" fmla="*/ 1651837 w 7097738"/>
              <a:gd name="connsiteY3" fmla="*/ 0 h 1371600"/>
              <a:gd name="connsiteX4" fmla="*/ 2368063 w 7097738"/>
              <a:gd name="connsiteY4" fmla="*/ 0 h 1371600"/>
              <a:gd name="connsiteX5" fmla="*/ 2871358 w 7097738"/>
              <a:gd name="connsiteY5" fmla="*/ 0 h 1371600"/>
              <a:gd name="connsiteX6" fmla="*/ 3516607 w 7097738"/>
              <a:gd name="connsiteY6" fmla="*/ 0 h 1371600"/>
              <a:gd name="connsiteX7" fmla="*/ 4019901 w 7097738"/>
              <a:gd name="connsiteY7" fmla="*/ 0 h 1371600"/>
              <a:gd name="connsiteX8" fmla="*/ 4807104 w 7097738"/>
              <a:gd name="connsiteY8" fmla="*/ 0 h 1371600"/>
              <a:gd name="connsiteX9" fmla="*/ 5523331 w 7097738"/>
              <a:gd name="connsiteY9" fmla="*/ 0 h 1371600"/>
              <a:gd name="connsiteX10" fmla="*/ 6310534 w 7097738"/>
              <a:gd name="connsiteY10" fmla="*/ 0 h 1371600"/>
              <a:gd name="connsiteX11" fmla="*/ 7097738 w 7097738"/>
              <a:gd name="connsiteY11" fmla="*/ 0 h 1371600"/>
              <a:gd name="connsiteX12" fmla="*/ 7097738 w 7097738"/>
              <a:gd name="connsiteY12" fmla="*/ 672084 h 1371600"/>
              <a:gd name="connsiteX13" fmla="*/ 7097738 w 7097738"/>
              <a:gd name="connsiteY13" fmla="*/ 1371600 h 1371600"/>
              <a:gd name="connsiteX14" fmla="*/ 6523466 w 7097738"/>
              <a:gd name="connsiteY14" fmla="*/ 1371600 h 1371600"/>
              <a:gd name="connsiteX15" fmla="*/ 5949195 w 7097738"/>
              <a:gd name="connsiteY15" fmla="*/ 1371600 h 1371600"/>
              <a:gd name="connsiteX16" fmla="*/ 5374923 w 7097738"/>
              <a:gd name="connsiteY16" fmla="*/ 1371600 h 1371600"/>
              <a:gd name="connsiteX17" fmla="*/ 4729675 w 7097738"/>
              <a:gd name="connsiteY17" fmla="*/ 1371600 h 1371600"/>
              <a:gd name="connsiteX18" fmla="*/ 4226380 w 7097738"/>
              <a:gd name="connsiteY18" fmla="*/ 1371600 h 1371600"/>
              <a:gd name="connsiteX19" fmla="*/ 3794064 w 7097738"/>
              <a:gd name="connsiteY19" fmla="*/ 1371600 h 1371600"/>
              <a:gd name="connsiteX20" fmla="*/ 3290769 w 7097738"/>
              <a:gd name="connsiteY20" fmla="*/ 1371600 h 1371600"/>
              <a:gd name="connsiteX21" fmla="*/ 2716498 w 7097738"/>
              <a:gd name="connsiteY21" fmla="*/ 1371600 h 1371600"/>
              <a:gd name="connsiteX22" fmla="*/ 2142226 w 7097738"/>
              <a:gd name="connsiteY22" fmla="*/ 1371600 h 1371600"/>
              <a:gd name="connsiteX23" fmla="*/ 1709910 w 7097738"/>
              <a:gd name="connsiteY23" fmla="*/ 1371600 h 1371600"/>
              <a:gd name="connsiteX24" fmla="*/ 993683 w 7097738"/>
              <a:gd name="connsiteY24" fmla="*/ 1371600 h 1371600"/>
              <a:gd name="connsiteX25" fmla="*/ 0 w 7097738"/>
              <a:gd name="connsiteY25" fmla="*/ 1371600 h 1371600"/>
              <a:gd name="connsiteX26" fmla="*/ 0 w 7097738"/>
              <a:gd name="connsiteY26" fmla="*/ 658368 h 1371600"/>
              <a:gd name="connsiteX27" fmla="*/ 0 w 7097738"/>
              <a:gd name="connsiteY27"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7738" h="1371600" fill="none" extrusionOk="0">
                <a:moveTo>
                  <a:pt x="0" y="0"/>
                </a:moveTo>
                <a:cubicBezTo>
                  <a:pt x="209932" y="23548"/>
                  <a:pt x="401695" y="-18858"/>
                  <a:pt x="503294" y="0"/>
                </a:cubicBezTo>
                <a:cubicBezTo>
                  <a:pt x="604893" y="18858"/>
                  <a:pt x="784552" y="19426"/>
                  <a:pt x="1006588" y="0"/>
                </a:cubicBezTo>
                <a:cubicBezTo>
                  <a:pt x="1228624" y="-19426"/>
                  <a:pt x="1369086" y="-11139"/>
                  <a:pt x="1651837" y="0"/>
                </a:cubicBezTo>
                <a:cubicBezTo>
                  <a:pt x="1934588" y="11139"/>
                  <a:pt x="2193799" y="28642"/>
                  <a:pt x="2368063" y="0"/>
                </a:cubicBezTo>
                <a:cubicBezTo>
                  <a:pt x="2542327" y="-28642"/>
                  <a:pt x="2637465" y="18677"/>
                  <a:pt x="2871358" y="0"/>
                </a:cubicBezTo>
                <a:cubicBezTo>
                  <a:pt x="3105252" y="-18677"/>
                  <a:pt x="3326232" y="49"/>
                  <a:pt x="3516607" y="0"/>
                </a:cubicBezTo>
                <a:cubicBezTo>
                  <a:pt x="3706982" y="-49"/>
                  <a:pt x="3852155" y="12390"/>
                  <a:pt x="4019901" y="0"/>
                </a:cubicBezTo>
                <a:cubicBezTo>
                  <a:pt x="4187647" y="-12390"/>
                  <a:pt x="4456381" y="-8093"/>
                  <a:pt x="4807104" y="0"/>
                </a:cubicBezTo>
                <a:cubicBezTo>
                  <a:pt x="5157827" y="8093"/>
                  <a:pt x="5256485" y="-24170"/>
                  <a:pt x="5523331" y="0"/>
                </a:cubicBezTo>
                <a:cubicBezTo>
                  <a:pt x="5790177" y="24170"/>
                  <a:pt x="6086856" y="-478"/>
                  <a:pt x="6310534" y="0"/>
                </a:cubicBezTo>
                <a:cubicBezTo>
                  <a:pt x="6534212" y="478"/>
                  <a:pt x="6872966" y="36345"/>
                  <a:pt x="7097738" y="0"/>
                </a:cubicBezTo>
                <a:cubicBezTo>
                  <a:pt x="7097668" y="238391"/>
                  <a:pt x="7091098" y="486052"/>
                  <a:pt x="7097738" y="672084"/>
                </a:cubicBezTo>
                <a:cubicBezTo>
                  <a:pt x="7104378" y="858116"/>
                  <a:pt x="7130649" y="1183628"/>
                  <a:pt x="7097738" y="1371600"/>
                </a:cubicBezTo>
                <a:cubicBezTo>
                  <a:pt x="6945751" y="1390607"/>
                  <a:pt x="6680570" y="1351102"/>
                  <a:pt x="6523466" y="1371600"/>
                </a:cubicBezTo>
                <a:cubicBezTo>
                  <a:pt x="6366362" y="1392098"/>
                  <a:pt x="6158312" y="1363359"/>
                  <a:pt x="5949195" y="1371600"/>
                </a:cubicBezTo>
                <a:cubicBezTo>
                  <a:pt x="5740078" y="1379841"/>
                  <a:pt x="5608579" y="1343660"/>
                  <a:pt x="5374923" y="1371600"/>
                </a:cubicBezTo>
                <a:cubicBezTo>
                  <a:pt x="5141267" y="1399540"/>
                  <a:pt x="5037840" y="1352348"/>
                  <a:pt x="4729675" y="1371600"/>
                </a:cubicBezTo>
                <a:cubicBezTo>
                  <a:pt x="4421510" y="1390852"/>
                  <a:pt x="4361550" y="1372952"/>
                  <a:pt x="4226380" y="1371600"/>
                </a:cubicBezTo>
                <a:cubicBezTo>
                  <a:pt x="4091210" y="1370248"/>
                  <a:pt x="3893584" y="1355435"/>
                  <a:pt x="3794064" y="1371600"/>
                </a:cubicBezTo>
                <a:cubicBezTo>
                  <a:pt x="3694544" y="1387765"/>
                  <a:pt x="3473488" y="1368871"/>
                  <a:pt x="3290769" y="1371600"/>
                </a:cubicBezTo>
                <a:cubicBezTo>
                  <a:pt x="3108050" y="1374329"/>
                  <a:pt x="2874684" y="1376614"/>
                  <a:pt x="2716498" y="1371600"/>
                </a:cubicBezTo>
                <a:cubicBezTo>
                  <a:pt x="2558312" y="1366586"/>
                  <a:pt x="2259225" y="1400262"/>
                  <a:pt x="2142226" y="1371600"/>
                </a:cubicBezTo>
                <a:cubicBezTo>
                  <a:pt x="2025227" y="1342938"/>
                  <a:pt x="1897892" y="1365731"/>
                  <a:pt x="1709910" y="1371600"/>
                </a:cubicBezTo>
                <a:cubicBezTo>
                  <a:pt x="1521928" y="1377469"/>
                  <a:pt x="1302027" y="1348934"/>
                  <a:pt x="993683" y="1371600"/>
                </a:cubicBezTo>
                <a:cubicBezTo>
                  <a:pt x="685339" y="1394266"/>
                  <a:pt x="361977" y="1326137"/>
                  <a:pt x="0" y="1371600"/>
                </a:cubicBezTo>
                <a:cubicBezTo>
                  <a:pt x="-8017" y="1025326"/>
                  <a:pt x="24247" y="1004698"/>
                  <a:pt x="0" y="658368"/>
                </a:cubicBezTo>
                <a:cubicBezTo>
                  <a:pt x="-24247" y="312038"/>
                  <a:pt x="-22762" y="308045"/>
                  <a:pt x="0" y="0"/>
                </a:cubicBezTo>
                <a:close/>
              </a:path>
              <a:path w="7097738" h="1371600" stroke="0" extrusionOk="0">
                <a:moveTo>
                  <a:pt x="0" y="0"/>
                </a:moveTo>
                <a:cubicBezTo>
                  <a:pt x="296489" y="37679"/>
                  <a:pt x="595819" y="30527"/>
                  <a:pt x="787204" y="0"/>
                </a:cubicBezTo>
                <a:cubicBezTo>
                  <a:pt x="978589" y="-30527"/>
                  <a:pt x="1399640" y="22912"/>
                  <a:pt x="1574407" y="0"/>
                </a:cubicBezTo>
                <a:cubicBezTo>
                  <a:pt x="1749174" y="-22912"/>
                  <a:pt x="2003369" y="-34021"/>
                  <a:pt x="2361611" y="0"/>
                </a:cubicBezTo>
                <a:cubicBezTo>
                  <a:pt x="2719853" y="34021"/>
                  <a:pt x="2853175" y="26193"/>
                  <a:pt x="3077837" y="0"/>
                </a:cubicBezTo>
                <a:cubicBezTo>
                  <a:pt x="3302499" y="-26193"/>
                  <a:pt x="3491055" y="-14094"/>
                  <a:pt x="3652109" y="0"/>
                </a:cubicBezTo>
                <a:cubicBezTo>
                  <a:pt x="3813163" y="14094"/>
                  <a:pt x="4223318" y="-18209"/>
                  <a:pt x="4439312" y="0"/>
                </a:cubicBezTo>
                <a:cubicBezTo>
                  <a:pt x="4655306" y="18209"/>
                  <a:pt x="4752900" y="-15146"/>
                  <a:pt x="5013584" y="0"/>
                </a:cubicBezTo>
                <a:cubicBezTo>
                  <a:pt x="5274268" y="15146"/>
                  <a:pt x="5344663" y="-210"/>
                  <a:pt x="5587856" y="0"/>
                </a:cubicBezTo>
                <a:cubicBezTo>
                  <a:pt x="5831049" y="210"/>
                  <a:pt x="6016409" y="-34026"/>
                  <a:pt x="6304082" y="0"/>
                </a:cubicBezTo>
                <a:cubicBezTo>
                  <a:pt x="6591755" y="34026"/>
                  <a:pt x="6891165" y="-11309"/>
                  <a:pt x="7097738" y="0"/>
                </a:cubicBezTo>
                <a:cubicBezTo>
                  <a:pt x="7096934" y="199211"/>
                  <a:pt x="7130349" y="358075"/>
                  <a:pt x="7097738" y="672084"/>
                </a:cubicBezTo>
                <a:cubicBezTo>
                  <a:pt x="7065127" y="986093"/>
                  <a:pt x="7084305" y="1037130"/>
                  <a:pt x="7097738" y="1371600"/>
                </a:cubicBezTo>
                <a:cubicBezTo>
                  <a:pt x="6863477" y="1364167"/>
                  <a:pt x="6661980" y="1371791"/>
                  <a:pt x="6452489" y="1371600"/>
                </a:cubicBezTo>
                <a:cubicBezTo>
                  <a:pt x="6242998" y="1371409"/>
                  <a:pt x="6120609" y="1360280"/>
                  <a:pt x="6020172" y="1371600"/>
                </a:cubicBezTo>
                <a:cubicBezTo>
                  <a:pt x="5919735" y="1382920"/>
                  <a:pt x="5528691" y="1389385"/>
                  <a:pt x="5303946" y="1371600"/>
                </a:cubicBezTo>
                <a:cubicBezTo>
                  <a:pt x="5079201" y="1353815"/>
                  <a:pt x="5052015" y="1372377"/>
                  <a:pt x="4800652" y="1371600"/>
                </a:cubicBezTo>
                <a:cubicBezTo>
                  <a:pt x="4549289" y="1370823"/>
                  <a:pt x="4405704" y="1351670"/>
                  <a:pt x="4226380" y="1371600"/>
                </a:cubicBezTo>
                <a:cubicBezTo>
                  <a:pt x="4047056" y="1391530"/>
                  <a:pt x="3743588" y="1384443"/>
                  <a:pt x="3510154" y="1371600"/>
                </a:cubicBezTo>
                <a:cubicBezTo>
                  <a:pt x="3276720" y="1358757"/>
                  <a:pt x="3166412" y="1372006"/>
                  <a:pt x="2864905" y="1371600"/>
                </a:cubicBezTo>
                <a:cubicBezTo>
                  <a:pt x="2563398" y="1371194"/>
                  <a:pt x="2510339" y="1353949"/>
                  <a:pt x="2361611" y="1371600"/>
                </a:cubicBezTo>
                <a:cubicBezTo>
                  <a:pt x="2212883" y="1389251"/>
                  <a:pt x="1989155" y="1374330"/>
                  <a:pt x="1645385" y="1371600"/>
                </a:cubicBezTo>
                <a:cubicBezTo>
                  <a:pt x="1301615" y="1368870"/>
                  <a:pt x="1340199" y="1373129"/>
                  <a:pt x="1213068" y="1371600"/>
                </a:cubicBezTo>
                <a:cubicBezTo>
                  <a:pt x="1085937" y="1370071"/>
                  <a:pt x="567183" y="1370562"/>
                  <a:pt x="0" y="1371600"/>
                </a:cubicBezTo>
                <a:cubicBezTo>
                  <a:pt x="-23253" y="1167169"/>
                  <a:pt x="-7634" y="950134"/>
                  <a:pt x="0" y="672084"/>
                </a:cubicBezTo>
                <a:cubicBezTo>
                  <a:pt x="7634" y="394034"/>
                  <a:pt x="20427" y="236535"/>
                  <a:pt x="0" y="0"/>
                </a:cubicBezTo>
                <a:close/>
              </a:path>
            </a:pathLst>
          </a:custGeom>
          <a:solidFill>
            <a:schemeClr val="accent5">
              <a:lumMod val="40000"/>
              <a:lumOff val="60000"/>
            </a:schemeClr>
          </a:solidFill>
          <a:ln w="38100">
            <a:solidFill>
              <a:schemeClr val="tx1"/>
            </a:solidFill>
            <a:extLst>
              <a:ext uri="{C807C97D-BFC1-408E-A445-0C87EB9F89A2}">
                <ask:lineSketchStyleProps xmlns:ask="http://schemas.microsoft.com/office/drawing/2018/sketchyshapes" sd="3170946798">
                  <ask:type>
                    <ask:lineSketchFreehand/>
                  </ask:type>
                </ask:lineSketchStyleProps>
              </a:ext>
            </a:extLst>
          </a:ln>
        </p:spPr>
        <p:txBody>
          <a:bodyPr>
            <a:normAutofit/>
          </a:bodyPr>
          <a:lstStyle/>
          <a:p>
            <a:pPr algn="ctr"/>
            <a:r>
              <a:rPr lang="en-US" sz="6000" dirty="0"/>
              <a:t>BABE RUTH</a:t>
            </a:r>
          </a:p>
        </p:txBody>
      </p:sp>
      <p:pic>
        <p:nvPicPr>
          <p:cNvPr id="5" name="Content Placeholder 4" descr="A baseball player swinging a bat&#10;&#10;Description automatically generated">
            <a:extLst>
              <a:ext uri="{FF2B5EF4-FFF2-40B4-BE49-F238E27FC236}">
                <a16:creationId xmlns:a16="http://schemas.microsoft.com/office/drawing/2014/main" id="{06B83CA2-58A1-F751-8D79-ADC040D476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054" y="3020016"/>
            <a:ext cx="4346689" cy="3314984"/>
          </a:xfrm>
        </p:spPr>
      </p:pic>
      <p:pic>
        <p:nvPicPr>
          <p:cNvPr id="7" name="Picture 6" descr="A person in a baseball uniform&#10;&#10;Description automatically generated">
            <a:extLst>
              <a:ext uri="{FF2B5EF4-FFF2-40B4-BE49-F238E27FC236}">
                <a16:creationId xmlns:a16="http://schemas.microsoft.com/office/drawing/2014/main" id="{1F18907E-1465-BDE4-2F64-EE546B0DA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051" y="1607453"/>
            <a:ext cx="3650419" cy="3650419"/>
          </a:xfrm>
          <a:prstGeom prst="rect">
            <a:avLst/>
          </a:prstGeom>
        </p:spPr>
      </p:pic>
      <p:pic>
        <p:nvPicPr>
          <p:cNvPr id="9" name="Picture 8" descr="A close-up of a baseball&#10;&#10;Description automatically generated">
            <a:extLst>
              <a:ext uri="{FF2B5EF4-FFF2-40B4-BE49-F238E27FC236}">
                <a16:creationId xmlns:a16="http://schemas.microsoft.com/office/drawing/2014/main" id="{0B74022F-E9FC-E34C-08D0-3A0E1316F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744" y="2155503"/>
            <a:ext cx="3823308" cy="3772556"/>
          </a:xfrm>
          <a:prstGeom prst="rect">
            <a:avLst/>
          </a:prstGeom>
        </p:spPr>
      </p:pic>
    </p:spTree>
    <p:extLst>
      <p:ext uri="{BB962C8B-B14F-4D97-AF65-F5344CB8AC3E}">
        <p14:creationId xmlns:p14="http://schemas.microsoft.com/office/powerpoint/2010/main" val="1365056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7000">
              <a:srgbClr val="00B0F0"/>
            </a:gs>
            <a:gs pos="0">
              <a:schemeClr val="accent6">
                <a:lumMod val="40000"/>
                <a:lumOff val="60000"/>
              </a:schemeClr>
            </a:gs>
            <a:gs pos="74000">
              <a:schemeClr val="accent1">
                <a:lumMod val="45000"/>
                <a:lumOff val="55000"/>
              </a:schemeClr>
            </a:gs>
            <a:gs pos="83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ADF7-01BF-A162-53AB-25D06B6EF458}"/>
              </a:ext>
            </a:extLst>
          </p:cNvPr>
          <p:cNvSpPr>
            <a:spLocks noGrp="1"/>
          </p:cNvSpPr>
          <p:nvPr>
            <p:ph type="title"/>
          </p:nvPr>
        </p:nvSpPr>
        <p:spPr>
          <a:xfrm>
            <a:off x="545910" y="491319"/>
            <a:ext cx="11354938" cy="6196084"/>
          </a:xfrm>
          <a:gradFill>
            <a:gsLst>
              <a:gs pos="57000">
                <a:schemeClr val="accent5">
                  <a:lumMod val="40000"/>
                  <a:lumOff val="60000"/>
                </a:schemeClr>
              </a:gs>
              <a:gs pos="0">
                <a:schemeClr val="accent6">
                  <a:lumMod val="40000"/>
                  <a:lumOff val="60000"/>
                </a:schemeClr>
              </a:gs>
              <a:gs pos="74000">
                <a:schemeClr val="tx2">
                  <a:lumMod val="25000"/>
                  <a:lumOff val="75000"/>
                </a:schemeClr>
              </a:gs>
              <a:gs pos="83000">
                <a:schemeClr val="accent6">
                  <a:lumMod val="60000"/>
                  <a:lumOff val="40000"/>
                </a:schemeClr>
              </a:gs>
              <a:gs pos="100000">
                <a:schemeClr val="accent1">
                  <a:lumMod val="30000"/>
                  <a:lumOff val="70000"/>
                </a:schemeClr>
              </a:gs>
            </a:gsLst>
            <a:lin ang="5400000" scaled="1"/>
          </a:gradFill>
        </p:spPr>
        <p:txBody>
          <a:bodyPr>
            <a:normAutofit/>
          </a:bodyPr>
          <a:lstStyle/>
          <a:p>
            <a:pPr marL="0" marR="0" algn="ctr">
              <a:lnSpc>
                <a:spcPct val="107000"/>
              </a:lnSpc>
              <a:spcBef>
                <a:spcPts val="0"/>
              </a:spcBef>
              <a:spcAft>
                <a:spcPts val="800"/>
              </a:spcAft>
            </a:pPr>
            <a:r>
              <a:rPr lang="en-US" sz="3200" b="1" i="1" kern="1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Greater love has no one than this: to lay down one’s life for one’s friends. You are my friends if you do what I command. I no longer call you servants because a servant does not know his master’s business. Instead, I have called you friends, for everything that I learned from my Father I have made known to you. You did not choose me, but I chose you and appointed you so that you might go and bear fruit—fruit that will last—and so that whatever you ask in my name the Father will give you.”</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John 15:13-16 NIV</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57720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7000">
              <a:schemeClr val="accent4">
                <a:lumMod val="60000"/>
                <a:lumOff val="40000"/>
              </a:schemeClr>
            </a:gs>
            <a:gs pos="0">
              <a:schemeClr val="accent6">
                <a:lumMod val="40000"/>
                <a:lumOff val="60000"/>
              </a:schemeClr>
            </a:gs>
            <a:gs pos="74000">
              <a:schemeClr val="accent1">
                <a:lumMod val="45000"/>
                <a:lumOff val="55000"/>
              </a:schemeClr>
            </a:gs>
            <a:gs pos="83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E64E-5D38-0D9C-AF05-15D4358341F1}"/>
              </a:ext>
            </a:extLst>
          </p:cNvPr>
          <p:cNvSpPr>
            <a:spLocks noGrp="1"/>
          </p:cNvSpPr>
          <p:nvPr>
            <p:ph type="title"/>
          </p:nvPr>
        </p:nvSpPr>
        <p:spPr>
          <a:solidFill>
            <a:schemeClr val="tx2">
              <a:lumMod val="10000"/>
              <a:lumOff val="90000"/>
            </a:schemeClr>
          </a:solidFill>
        </p:spPr>
        <p:txBody>
          <a:bodyPr/>
          <a:lstStyle/>
          <a:p>
            <a:pPr algn="ctr"/>
            <a:r>
              <a:rPr lang="en-US" u="sng" dirty="0"/>
              <a:t>I. HIS FRIENDSHIP IS SEEN IN HIS SACRIFICE</a:t>
            </a:r>
          </a:p>
        </p:txBody>
      </p:sp>
      <p:sp>
        <p:nvSpPr>
          <p:cNvPr id="3" name="Content Placeholder 2">
            <a:extLst>
              <a:ext uri="{FF2B5EF4-FFF2-40B4-BE49-F238E27FC236}">
                <a16:creationId xmlns:a16="http://schemas.microsoft.com/office/drawing/2014/main" id="{83ABB262-583A-3CC7-193A-685A9C30F9B2}"/>
              </a:ext>
            </a:extLst>
          </p:cNvPr>
          <p:cNvSpPr>
            <a:spLocks noGrp="1"/>
          </p:cNvSpPr>
          <p:nvPr>
            <p:ph sz="half" idx="1"/>
          </p:nvPr>
        </p:nvSpPr>
        <p:spPr>
          <a:xfrm>
            <a:off x="1638297" y="2057400"/>
            <a:ext cx="4664029" cy="4125038"/>
          </a:xfrm>
          <a:solidFill>
            <a:schemeClr val="accent6">
              <a:lumMod val="60000"/>
              <a:lumOff val="40000"/>
            </a:schemeClr>
          </a:solidFill>
        </p:spPr>
        <p:txBody>
          <a:bodyPr>
            <a:normAutofit/>
          </a:bodyPr>
          <a:lstStyle/>
          <a:p>
            <a:pPr marL="0" indent="0" algn="ctr">
              <a:buNone/>
            </a:pPr>
            <a:endParaRPr lang="en-US" sz="4400" b="1" dirty="0"/>
          </a:p>
          <a:p>
            <a:pPr marL="0" indent="0" algn="ctr">
              <a:buNone/>
            </a:pPr>
            <a:r>
              <a:rPr lang="en-US" sz="4400" b="1" dirty="0"/>
              <a:t>A) IT WAS VOLUNTARY </a:t>
            </a:r>
          </a:p>
        </p:txBody>
      </p:sp>
      <p:sp>
        <p:nvSpPr>
          <p:cNvPr id="4" name="Content Placeholder 3">
            <a:extLst>
              <a:ext uri="{FF2B5EF4-FFF2-40B4-BE49-F238E27FC236}">
                <a16:creationId xmlns:a16="http://schemas.microsoft.com/office/drawing/2014/main" id="{D13E17BC-2C08-ED05-4D3B-4C4D1D76F193}"/>
              </a:ext>
            </a:extLst>
          </p:cNvPr>
          <p:cNvSpPr>
            <a:spLocks noGrp="1"/>
          </p:cNvSpPr>
          <p:nvPr>
            <p:ph sz="half" idx="2"/>
          </p:nvPr>
        </p:nvSpPr>
        <p:spPr>
          <a:xfrm>
            <a:off x="6302326" y="2057400"/>
            <a:ext cx="4718321" cy="4125038"/>
          </a:xfrm>
          <a:solidFill>
            <a:schemeClr val="accent4">
              <a:lumMod val="40000"/>
              <a:lumOff val="60000"/>
            </a:schemeClr>
          </a:solidFill>
        </p:spPr>
        <p:txBody>
          <a:bodyPr>
            <a:normAutofit/>
          </a:bodyPr>
          <a:lstStyle/>
          <a:p>
            <a:pPr marL="0" marR="0" indent="0" algn="ctr">
              <a:lnSpc>
                <a:spcPct val="107000"/>
              </a:lnSpc>
              <a:spcBef>
                <a:spcPts val="0"/>
              </a:spcBef>
              <a:spcAft>
                <a:spcPts val="800"/>
              </a:spcAft>
              <a:buNone/>
            </a:pPr>
            <a:r>
              <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rPr>
              <a:t>“No one takes it from me, but I lay it down of my own accord. I have authority to lay it down and authority to take it up again. This command I received from my Father.”</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rPr>
              <a:t>John 10:18 NIV</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2800" dirty="0"/>
          </a:p>
        </p:txBody>
      </p:sp>
    </p:spTree>
    <p:extLst>
      <p:ext uri="{BB962C8B-B14F-4D97-AF65-F5344CB8AC3E}">
        <p14:creationId xmlns:p14="http://schemas.microsoft.com/office/powerpoint/2010/main" val="100528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7000">
              <a:schemeClr val="accent4">
                <a:lumMod val="60000"/>
                <a:lumOff val="40000"/>
              </a:schemeClr>
            </a:gs>
            <a:gs pos="0">
              <a:schemeClr val="accent6">
                <a:lumMod val="40000"/>
                <a:lumOff val="60000"/>
              </a:schemeClr>
            </a:gs>
            <a:gs pos="74000">
              <a:schemeClr val="accent1">
                <a:lumMod val="45000"/>
                <a:lumOff val="55000"/>
              </a:schemeClr>
            </a:gs>
            <a:gs pos="83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E64E-5D38-0D9C-AF05-15D4358341F1}"/>
              </a:ext>
            </a:extLst>
          </p:cNvPr>
          <p:cNvSpPr>
            <a:spLocks noGrp="1"/>
          </p:cNvSpPr>
          <p:nvPr>
            <p:ph type="title"/>
          </p:nvPr>
        </p:nvSpPr>
        <p:spPr>
          <a:solidFill>
            <a:schemeClr val="tx2">
              <a:lumMod val="10000"/>
              <a:lumOff val="90000"/>
            </a:schemeClr>
          </a:solidFill>
        </p:spPr>
        <p:txBody>
          <a:bodyPr/>
          <a:lstStyle/>
          <a:p>
            <a:pPr algn="ctr"/>
            <a:r>
              <a:rPr lang="en-US" u="sng" dirty="0"/>
              <a:t>I. HIS FRIENDSHIP IS SEEN IN HIS SACRIFICE</a:t>
            </a:r>
          </a:p>
        </p:txBody>
      </p:sp>
      <p:sp>
        <p:nvSpPr>
          <p:cNvPr id="3" name="Content Placeholder 2">
            <a:extLst>
              <a:ext uri="{FF2B5EF4-FFF2-40B4-BE49-F238E27FC236}">
                <a16:creationId xmlns:a16="http://schemas.microsoft.com/office/drawing/2014/main" id="{83ABB262-583A-3CC7-193A-685A9C30F9B2}"/>
              </a:ext>
            </a:extLst>
          </p:cNvPr>
          <p:cNvSpPr>
            <a:spLocks noGrp="1"/>
          </p:cNvSpPr>
          <p:nvPr>
            <p:ph sz="half" idx="1"/>
          </p:nvPr>
        </p:nvSpPr>
        <p:spPr>
          <a:xfrm>
            <a:off x="1638297" y="2057400"/>
            <a:ext cx="4664029" cy="4125038"/>
          </a:xfrm>
          <a:solidFill>
            <a:schemeClr val="accent6">
              <a:lumMod val="60000"/>
              <a:lumOff val="40000"/>
            </a:schemeClr>
          </a:solidFill>
        </p:spPr>
        <p:txBody>
          <a:bodyPr>
            <a:normAutofit lnSpcReduction="10000"/>
          </a:bodyPr>
          <a:lstStyle/>
          <a:p>
            <a:pPr marL="0" indent="0" algn="ctr">
              <a:buNone/>
            </a:pPr>
            <a:endParaRPr lang="en-US" sz="4400" b="1" dirty="0"/>
          </a:p>
          <a:p>
            <a:pPr marL="0" indent="0" algn="ctr">
              <a:buNone/>
            </a:pPr>
            <a:r>
              <a:rPr lang="en-US" sz="4400" b="1" dirty="0"/>
              <a:t>B) IT WAS VICARIOUS</a:t>
            </a:r>
          </a:p>
        </p:txBody>
      </p:sp>
      <p:sp>
        <p:nvSpPr>
          <p:cNvPr id="4" name="Content Placeholder 3">
            <a:extLst>
              <a:ext uri="{FF2B5EF4-FFF2-40B4-BE49-F238E27FC236}">
                <a16:creationId xmlns:a16="http://schemas.microsoft.com/office/drawing/2014/main" id="{D13E17BC-2C08-ED05-4D3B-4C4D1D76F193}"/>
              </a:ext>
            </a:extLst>
          </p:cNvPr>
          <p:cNvSpPr>
            <a:spLocks noGrp="1"/>
          </p:cNvSpPr>
          <p:nvPr>
            <p:ph sz="half" idx="2"/>
          </p:nvPr>
        </p:nvSpPr>
        <p:spPr>
          <a:xfrm>
            <a:off x="6302326" y="2057400"/>
            <a:ext cx="4718321" cy="4125038"/>
          </a:xfrm>
          <a:solidFill>
            <a:schemeClr val="accent4">
              <a:lumMod val="40000"/>
              <a:lumOff val="60000"/>
            </a:schemeClr>
          </a:solidFill>
        </p:spPr>
        <p:txBody>
          <a:bodyPr>
            <a:normAutofit lnSpcReduction="10000"/>
          </a:bodyPr>
          <a:lstStyle/>
          <a:p>
            <a:pPr marR="0" indent="0" algn="ctr">
              <a:lnSpc>
                <a:spcPct val="107000"/>
              </a:lnSpc>
              <a:spcBef>
                <a:spcPts val="0"/>
              </a:spcBef>
              <a:spcAft>
                <a:spcPts val="0"/>
              </a:spcAft>
              <a:buNone/>
            </a:pPr>
            <a:endPar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indent="0" algn="ctr">
              <a:lnSpc>
                <a:spcPct val="107000"/>
              </a:lnSpc>
              <a:spcBef>
                <a:spcPts val="0"/>
              </a:spcBef>
              <a:spcAft>
                <a:spcPts val="0"/>
              </a:spcAft>
              <a:buNone/>
            </a:pP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“He is the atoning sacrifice for our sins, and not only for ours but also for the sins of the whole world.”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gn="ctr">
              <a:lnSpc>
                <a:spcPct val="107000"/>
              </a:lnSpc>
              <a:spcBef>
                <a:spcPts val="0"/>
              </a:spcBef>
              <a:spcAft>
                <a:spcPts val="800"/>
              </a:spcAft>
              <a:buNone/>
            </a:pPr>
            <a:endPar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indent="0" algn="ctr">
              <a:lnSpc>
                <a:spcPct val="107000"/>
              </a:lnSpc>
              <a:spcBef>
                <a:spcPts val="0"/>
              </a:spcBef>
              <a:spcAft>
                <a:spcPts val="800"/>
              </a:spcAft>
              <a:buNone/>
            </a:pP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1 John 2:2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3200" dirty="0"/>
          </a:p>
        </p:txBody>
      </p:sp>
    </p:spTree>
    <p:extLst>
      <p:ext uri="{BB962C8B-B14F-4D97-AF65-F5344CB8AC3E}">
        <p14:creationId xmlns:p14="http://schemas.microsoft.com/office/powerpoint/2010/main" val="199116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7000">
              <a:schemeClr val="accent4">
                <a:lumMod val="60000"/>
                <a:lumOff val="40000"/>
              </a:schemeClr>
            </a:gs>
            <a:gs pos="0">
              <a:schemeClr val="accent6">
                <a:lumMod val="40000"/>
                <a:lumOff val="60000"/>
              </a:schemeClr>
            </a:gs>
            <a:gs pos="74000">
              <a:schemeClr val="accent1">
                <a:lumMod val="45000"/>
                <a:lumOff val="55000"/>
              </a:schemeClr>
            </a:gs>
            <a:gs pos="83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E64E-5D38-0D9C-AF05-15D4358341F1}"/>
              </a:ext>
            </a:extLst>
          </p:cNvPr>
          <p:cNvSpPr>
            <a:spLocks noGrp="1"/>
          </p:cNvSpPr>
          <p:nvPr>
            <p:ph type="title"/>
          </p:nvPr>
        </p:nvSpPr>
        <p:spPr>
          <a:solidFill>
            <a:schemeClr val="tx2">
              <a:lumMod val="10000"/>
              <a:lumOff val="90000"/>
            </a:schemeClr>
          </a:solidFill>
        </p:spPr>
        <p:txBody>
          <a:bodyPr/>
          <a:lstStyle/>
          <a:p>
            <a:pPr algn="ctr"/>
            <a:r>
              <a:rPr lang="en-US" u="sng" dirty="0"/>
              <a:t>I. HIS FRIENDSHIP IS SEEN IN HIS SACRIFICE</a:t>
            </a:r>
          </a:p>
        </p:txBody>
      </p:sp>
      <p:sp>
        <p:nvSpPr>
          <p:cNvPr id="3" name="Content Placeholder 2">
            <a:extLst>
              <a:ext uri="{FF2B5EF4-FFF2-40B4-BE49-F238E27FC236}">
                <a16:creationId xmlns:a16="http://schemas.microsoft.com/office/drawing/2014/main" id="{83ABB262-583A-3CC7-193A-685A9C30F9B2}"/>
              </a:ext>
            </a:extLst>
          </p:cNvPr>
          <p:cNvSpPr>
            <a:spLocks noGrp="1"/>
          </p:cNvSpPr>
          <p:nvPr>
            <p:ph sz="half" idx="1"/>
          </p:nvPr>
        </p:nvSpPr>
        <p:spPr>
          <a:xfrm>
            <a:off x="248529" y="2057400"/>
            <a:ext cx="4664029" cy="4125038"/>
          </a:xfrm>
          <a:solidFill>
            <a:schemeClr val="accent6">
              <a:lumMod val="60000"/>
              <a:lumOff val="40000"/>
            </a:schemeClr>
          </a:solidFill>
        </p:spPr>
        <p:txBody>
          <a:bodyPr>
            <a:normAutofit/>
          </a:bodyPr>
          <a:lstStyle/>
          <a:p>
            <a:pPr marL="0" indent="0" algn="ctr">
              <a:buNone/>
            </a:pPr>
            <a:endParaRPr lang="en-US" sz="4400" b="1" dirty="0"/>
          </a:p>
          <a:p>
            <a:pPr marL="0" indent="0" algn="ctr">
              <a:buNone/>
            </a:pPr>
            <a:r>
              <a:rPr lang="en-US" sz="4400" b="1" dirty="0"/>
              <a:t>C) IT WAS VICIOUS</a:t>
            </a:r>
          </a:p>
        </p:txBody>
      </p:sp>
      <p:sp>
        <p:nvSpPr>
          <p:cNvPr id="4" name="Content Placeholder 3">
            <a:extLst>
              <a:ext uri="{FF2B5EF4-FFF2-40B4-BE49-F238E27FC236}">
                <a16:creationId xmlns:a16="http://schemas.microsoft.com/office/drawing/2014/main" id="{D13E17BC-2C08-ED05-4D3B-4C4D1D76F193}"/>
              </a:ext>
            </a:extLst>
          </p:cNvPr>
          <p:cNvSpPr>
            <a:spLocks noGrp="1"/>
          </p:cNvSpPr>
          <p:nvPr>
            <p:ph sz="half" idx="2"/>
          </p:nvPr>
        </p:nvSpPr>
        <p:spPr>
          <a:xfrm>
            <a:off x="4912558" y="2057400"/>
            <a:ext cx="7030913" cy="4695092"/>
          </a:xfrm>
          <a:solidFill>
            <a:schemeClr val="accent4">
              <a:lumMod val="40000"/>
              <a:lumOff val="60000"/>
            </a:schemeClr>
          </a:solidFill>
        </p:spPr>
        <p:txBody>
          <a:bodyPr>
            <a:noAutofit/>
          </a:bodyPr>
          <a:lstStyle/>
          <a:p>
            <a:pPr marL="0" marR="0" lvl="0" indent="0" algn="ctr">
              <a:lnSpc>
                <a:spcPct val="107000"/>
              </a:lnSpc>
              <a:spcBef>
                <a:spcPts val="0"/>
              </a:spcBef>
              <a:spcAft>
                <a:spcPts val="0"/>
              </a:spcAft>
              <a:buNone/>
            </a:pPr>
            <a:r>
              <a:rPr lang="en-US" sz="2100" b="1"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Betrayed by Judas and deserted by the disciples – </a:t>
            </a:r>
          </a:p>
          <a:p>
            <a:pPr marL="0" marR="0" lvl="0" indent="0" algn="ctr">
              <a:lnSpc>
                <a:spcPct val="107000"/>
              </a:lnSpc>
              <a:spcBef>
                <a:spcPts val="0"/>
              </a:spcBef>
              <a:spcAft>
                <a:spcPts val="0"/>
              </a:spcAft>
              <a:buNone/>
            </a:pP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Matthew 26:47-56</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Times New Roman" panose="02020603050405020304" pitchFamily="18" charset="0"/>
              <a:buChar char="-"/>
            </a:pP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Beaten by the Temple guards - Luke 22:63-64</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Times New Roman" panose="02020603050405020304" pitchFamily="18" charset="0"/>
              <a:buChar char="-"/>
            </a:pP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Rejected by the very people He came to save – </a:t>
            </a:r>
          </a:p>
          <a:p>
            <a:pPr marL="0" marR="0" lvl="0" indent="0" algn="ctr">
              <a:lnSpc>
                <a:spcPct val="107000"/>
              </a:lnSpc>
              <a:spcBef>
                <a:spcPts val="0"/>
              </a:spcBef>
              <a:spcAft>
                <a:spcPts val="0"/>
              </a:spcAft>
              <a:buNone/>
            </a:pP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Matthew</a:t>
            </a:r>
            <a:r>
              <a:rPr lang="en-US" sz="21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27:17-25</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Times New Roman" panose="02020603050405020304" pitchFamily="18" charset="0"/>
              <a:buChar char="-"/>
            </a:pP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Scourged - Matthew 27:26  </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Times New Roman" panose="02020603050405020304" pitchFamily="18" charset="0"/>
              <a:buChar char="-"/>
            </a:pP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Mocked by the soldiers and crowned with thorns – </a:t>
            </a:r>
          </a:p>
          <a:p>
            <a:pPr marL="0" marR="0" lvl="0" indent="0" algn="ctr">
              <a:lnSpc>
                <a:spcPct val="107000"/>
              </a:lnSpc>
              <a:spcBef>
                <a:spcPts val="0"/>
              </a:spcBef>
              <a:spcAft>
                <a:spcPts val="0"/>
              </a:spcAft>
              <a:buNone/>
            </a:pP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Matthew 27:26-29</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Times New Roman" panose="02020603050405020304" pitchFamily="18" charset="0"/>
              <a:buChar char="-"/>
            </a:pP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Beard plucked from His face - Isaiah 50:6</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Times New Roman" panose="02020603050405020304" pitchFamily="18" charset="0"/>
              <a:buChar char="-"/>
            </a:pP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Stripped Naked - Matthew 27:35</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Times New Roman" panose="02020603050405020304" pitchFamily="18" charset="0"/>
              <a:buChar char="-"/>
            </a:pP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Crucified - Nailed to a cross and hung up to die – </a:t>
            </a:r>
          </a:p>
          <a:p>
            <a:pPr marL="0" marR="0" lvl="0" indent="0" algn="ctr">
              <a:lnSpc>
                <a:spcPct val="107000"/>
              </a:lnSpc>
              <a:spcBef>
                <a:spcPts val="0"/>
              </a:spcBef>
              <a:spcAft>
                <a:spcPts val="0"/>
              </a:spcAft>
              <a:buNone/>
            </a:pP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Matthew 27:35</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800"/>
              </a:spcAft>
              <a:buFont typeface="Times New Roman" panose="02020603050405020304" pitchFamily="18" charset="0"/>
              <a:buChar char="-"/>
            </a:pP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Absolutely beaten  beyond belief - Isaiah 50:14</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2100" dirty="0"/>
          </a:p>
        </p:txBody>
      </p:sp>
    </p:spTree>
    <p:extLst>
      <p:ext uri="{BB962C8B-B14F-4D97-AF65-F5344CB8AC3E}">
        <p14:creationId xmlns:p14="http://schemas.microsoft.com/office/powerpoint/2010/main" val="1977890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7000">
              <a:schemeClr val="accent4">
                <a:lumMod val="60000"/>
                <a:lumOff val="40000"/>
              </a:schemeClr>
            </a:gs>
            <a:gs pos="0">
              <a:schemeClr val="accent6">
                <a:lumMod val="40000"/>
                <a:lumOff val="60000"/>
              </a:schemeClr>
            </a:gs>
            <a:gs pos="74000">
              <a:schemeClr val="accent1">
                <a:lumMod val="45000"/>
                <a:lumOff val="55000"/>
              </a:schemeClr>
            </a:gs>
            <a:gs pos="83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E64E-5D38-0D9C-AF05-15D4358341F1}"/>
              </a:ext>
            </a:extLst>
          </p:cNvPr>
          <p:cNvSpPr>
            <a:spLocks noGrp="1"/>
          </p:cNvSpPr>
          <p:nvPr>
            <p:ph type="title"/>
          </p:nvPr>
        </p:nvSpPr>
        <p:spPr>
          <a:solidFill>
            <a:schemeClr val="tx2">
              <a:lumMod val="10000"/>
              <a:lumOff val="90000"/>
            </a:schemeClr>
          </a:solidFill>
        </p:spPr>
        <p:txBody>
          <a:bodyPr/>
          <a:lstStyle/>
          <a:p>
            <a:pPr algn="ctr"/>
            <a:r>
              <a:rPr lang="en-US" u="sng" dirty="0"/>
              <a:t>I. HIS FRIENDSHIP IS SEEN IN HIS SACRIFICE</a:t>
            </a:r>
          </a:p>
        </p:txBody>
      </p:sp>
      <p:sp>
        <p:nvSpPr>
          <p:cNvPr id="3" name="Content Placeholder 2">
            <a:extLst>
              <a:ext uri="{FF2B5EF4-FFF2-40B4-BE49-F238E27FC236}">
                <a16:creationId xmlns:a16="http://schemas.microsoft.com/office/drawing/2014/main" id="{83ABB262-583A-3CC7-193A-685A9C30F9B2}"/>
              </a:ext>
            </a:extLst>
          </p:cNvPr>
          <p:cNvSpPr>
            <a:spLocks noGrp="1"/>
          </p:cNvSpPr>
          <p:nvPr>
            <p:ph sz="half" idx="1"/>
          </p:nvPr>
        </p:nvSpPr>
        <p:spPr>
          <a:xfrm>
            <a:off x="1638297" y="2057400"/>
            <a:ext cx="4664029" cy="4125038"/>
          </a:xfrm>
          <a:solidFill>
            <a:schemeClr val="accent6">
              <a:lumMod val="60000"/>
              <a:lumOff val="40000"/>
            </a:schemeClr>
          </a:solidFill>
        </p:spPr>
        <p:txBody>
          <a:bodyPr>
            <a:normAutofit lnSpcReduction="10000"/>
          </a:bodyPr>
          <a:lstStyle/>
          <a:p>
            <a:pPr marL="0" indent="0" algn="ctr">
              <a:buNone/>
            </a:pPr>
            <a:endParaRPr lang="en-US" sz="4400" b="1" dirty="0"/>
          </a:p>
          <a:p>
            <a:pPr marL="0" indent="0" algn="ctr">
              <a:buNone/>
            </a:pPr>
            <a:r>
              <a:rPr lang="en-US" sz="4400" b="1" dirty="0"/>
              <a:t>D) IT WAS VICTORIOUS</a:t>
            </a:r>
          </a:p>
        </p:txBody>
      </p:sp>
      <p:sp>
        <p:nvSpPr>
          <p:cNvPr id="4" name="Content Placeholder 3">
            <a:extLst>
              <a:ext uri="{FF2B5EF4-FFF2-40B4-BE49-F238E27FC236}">
                <a16:creationId xmlns:a16="http://schemas.microsoft.com/office/drawing/2014/main" id="{D13E17BC-2C08-ED05-4D3B-4C4D1D76F193}"/>
              </a:ext>
            </a:extLst>
          </p:cNvPr>
          <p:cNvSpPr>
            <a:spLocks noGrp="1"/>
          </p:cNvSpPr>
          <p:nvPr>
            <p:ph sz="half" idx="2"/>
          </p:nvPr>
        </p:nvSpPr>
        <p:spPr>
          <a:xfrm>
            <a:off x="6302326" y="2057400"/>
            <a:ext cx="4718321" cy="4125038"/>
          </a:xfrm>
          <a:solidFill>
            <a:schemeClr val="accent4">
              <a:lumMod val="40000"/>
              <a:lumOff val="60000"/>
            </a:schemeClr>
          </a:solidFill>
        </p:spPr>
        <p:txBody>
          <a:bodyPr>
            <a:normAutofit lnSpcReduction="10000"/>
          </a:bodyPr>
          <a:lstStyle/>
          <a:p>
            <a:pPr marR="0" indent="0" algn="ctr">
              <a:lnSpc>
                <a:spcPct val="107000"/>
              </a:lnSpc>
              <a:spcBef>
                <a:spcPts val="0"/>
              </a:spcBef>
              <a:spcAft>
                <a:spcPts val="0"/>
              </a:spcAft>
              <a:buNone/>
            </a:pPr>
            <a:endPar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indent="0" algn="ctr">
              <a:lnSpc>
                <a:spcPct val="107000"/>
              </a:lnSpc>
              <a:spcBef>
                <a:spcPts val="0"/>
              </a:spcBef>
              <a:spcAft>
                <a:spcPts val="0"/>
              </a:spcAft>
              <a:buNone/>
            </a:pPr>
            <a:r>
              <a:rPr lang="en-US" sz="3200" b="1" i="1" kern="100" dirty="0">
                <a:latin typeface="Times New Roman" panose="02020603050405020304" pitchFamily="18" charset="0"/>
                <a:ea typeface="Calibri" panose="020F0502020204030204" pitchFamily="34" charset="0"/>
                <a:cs typeface="Times New Roman" panose="02020603050405020304" pitchFamily="18" charset="0"/>
              </a:rPr>
              <a:t>“</a:t>
            </a: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When he had received the drink, Jesus said, “It is finished.” With that, he bowed his head and gave up his spirit.”</a:t>
            </a:r>
          </a:p>
          <a:p>
            <a:pPr marR="0" indent="0" algn="ctr">
              <a:lnSpc>
                <a:spcPct val="107000"/>
              </a:lnSpc>
              <a:spcBef>
                <a:spcPts val="0"/>
              </a:spcBef>
              <a:spcAft>
                <a:spcPts val="0"/>
              </a:spcAft>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gn="ctr">
              <a:lnSpc>
                <a:spcPct val="107000"/>
              </a:lnSpc>
              <a:spcBef>
                <a:spcPts val="0"/>
              </a:spcBef>
              <a:spcAft>
                <a:spcPts val="800"/>
              </a:spcAft>
              <a:buNone/>
            </a:pP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John 19:30</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3200" dirty="0"/>
          </a:p>
        </p:txBody>
      </p:sp>
    </p:spTree>
    <p:extLst>
      <p:ext uri="{BB962C8B-B14F-4D97-AF65-F5344CB8AC3E}">
        <p14:creationId xmlns:p14="http://schemas.microsoft.com/office/powerpoint/2010/main" val="428156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7000">
              <a:schemeClr val="tx2">
                <a:lumMod val="50000"/>
                <a:lumOff val="50000"/>
              </a:schemeClr>
            </a:gs>
            <a:gs pos="0">
              <a:schemeClr val="accent6">
                <a:lumMod val="40000"/>
                <a:lumOff val="60000"/>
              </a:schemeClr>
            </a:gs>
            <a:gs pos="74000">
              <a:schemeClr val="accent1">
                <a:lumMod val="45000"/>
                <a:lumOff val="55000"/>
              </a:schemeClr>
            </a:gs>
            <a:gs pos="83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A96E-51C5-5252-EDC2-9142EF3FFBC2}"/>
              </a:ext>
            </a:extLst>
          </p:cNvPr>
          <p:cNvSpPr>
            <a:spLocks noGrp="1"/>
          </p:cNvSpPr>
          <p:nvPr>
            <p:ph type="title"/>
          </p:nvPr>
        </p:nvSpPr>
        <p:spPr>
          <a:solidFill>
            <a:schemeClr val="accent6">
              <a:lumMod val="60000"/>
              <a:lumOff val="40000"/>
            </a:schemeClr>
          </a:solidFill>
        </p:spPr>
        <p:txBody>
          <a:bodyPr/>
          <a:lstStyle/>
          <a:p>
            <a:pPr algn="ctr"/>
            <a:r>
              <a:rPr lang="en-US" u="sng" dirty="0"/>
              <a:t>II. HIS FRIENDSHIP IS SEEN IN HIS SHARING</a:t>
            </a:r>
          </a:p>
        </p:txBody>
      </p:sp>
      <p:pic>
        <p:nvPicPr>
          <p:cNvPr id="6" name="Content Placeholder 5" descr="Thumbprint heart">
            <a:extLst>
              <a:ext uri="{FF2B5EF4-FFF2-40B4-BE49-F238E27FC236}">
                <a16:creationId xmlns:a16="http://schemas.microsoft.com/office/drawing/2014/main" id="{25BC1034-BCDB-F56C-C7AD-E7E7A4DE122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38300" y="2057400"/>
            <a:ext cx="4838700" cy="4114800"/>
          </a:xfrm>
          <a:gradFill>
            <a:gsLst>
              <a:gs pos="57000">
                <a:schemeClr val="accent4">
                  <a:lumMod val="60000"/>
                  <a:lumOff val="40000"/>
                </a:schemeClr>
              </a:gs>
              <a:gs pos="0">
                <a:schemeClr val="accent6">
                  <a:lumMod val="40000"/>
                  <a:lumOff val="60000"/>
                </a:schemeClr>
              </a:gs>
              <a:gs pos="74000">
                <a:schemeClr val="accent1">
                  <a:lumMod val="45000"/>
                  <a:lumOff val="55000"/>
                </a:schemeClr>
              </a:gs>
              <a:gs pos="83000">
                <a:schemeClr val="accent6">
                  <a:lumMod val="60000"/>
                  <a:lumOff val="40000"/>
                </a:schemeClr>
              </a:gs>
              <a:gs pos="100000">
                <a:schemeClr val="accent1">
                  <a:lumMod val="30000"/>
                  <a:lumOff val="70000"/>
                </a:schemeClr>
              </a:gs>
            </a:gsLst>
            <a:lin ang="5400000" scaled="1"/>
          </a:gradFill>
        </p:spPr>
      </p:pic>
      <p:sp>
        <p:nvSpPr>
          <p:cNvPr id="4" name="Content Placeholder 3">
            <a:extLst>
              <a:ext uri="{FF2B5EF4-FFF2-40B4-BE49-F238E27FC236}">
                <a16:creationId xmlns:a16="http://schemas.microsoft.com/office/drawing/2014/main" id="{BDFB40F1-803E-32E2-61E2-AC104FE31540}"/>
              </a:ext>
            </a:extLst>
          </p:cNvPr>
          <p:cNvSpPr>
            <a:spLocks noGrp="1"/>
          </p:cNvSpPr>
          <p:nvPr>
            <p:ph sz="half" idx="2"/>
          </p:nvPr>
        </p:nvSpPr>
        <p:spPr>
          <a:xfrm>
            <a:off x="6477000" y="2057400"/>
            <a:ext cx="4543647" cy="4125038"/>
          </a:xfrm>
          <a:solidFill>
            <a:schemeClr val="accent6">
              <a:lumMod val="40000"/>
              <a:lumOff val="60000"/>
            </a:schemeClr>
          </a:solidFill>
        </p:spPr>
        <p:txBody>
          <a:bodyPr>
            <a:normAutofit/>
          </a:bodyPr>
          <a:lstStyle/>
          <a:p>
            <a:pPr marL="0" indent="0" algn="ctr">
              <a:buNone/>
            </a:pPr>
            <a:r>
              <a:rPr lang="en-US" sz="5400" b="1" dirty="0"/>
              <a:t>A) HE SHARES HIS LOVE</a:t>
            </a:r>
          </a:p>
        </p:txBody>
      </p:sp>
    </p:spTree>
    <p:extLst>
      <p:ext uri="{BB962C8B-B14F-4D97-AF65-F5344CB8AC3E}">
        <p14:creationId xmlns:p14="http://schemas.microsoft.com/office/powerpoint/2010/main" val="1260571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7000">
              <a:schemeClr val="tx2">
                <a:lumMod val="50000"/>
                <a:lumOff val="50000"/>
              </a:schemeClr>
            </a:gs>
            <a:gs pos="0">
              <a:schemeClr val="accent6">
                <a:lumMod val="40000"/>
                <a:lumOff val="60000"/>
              </a:schemeClr>
            </a:gs>
            <a:gs pos="74000">
              <a:schemeClr val="accent1">
                <a:lumMod val="45000"/>
                <a:lumOff val="55000"/>
              </a:schemeClr>
            </a:gs>
            <a:gs pos="83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A96E-51C5-5252-EDC2-9142EF3FFBC2}"/>
              </a:ext>
            </a:extLst>
          </p:cNvPr>
          <p:cNvSpPr>
            <a:spLocks noGrp="1"/>
          </p:cNvSpPr>
          <p:nvPr>
            <p:ph type="title"/>
          </p:nvPr>
        </p:nvSpPr>
        <p:spPr>
          <a:solidFill>
            <a:schemeClr val="accent6">
              <a:lumMod val="60000"/>
              <a:lumOff val="40000"/>
            </a:schemeClr>
          </a:solidFill>
        </p:spPr>
        <p:txBody>
          <a:bodyPr/>
          <a:lstStyle/>
          <a:p>
            <a:pPr algn="ctr"/>
            <a:r>
              <a:rPr lang="en-US" u="sng" dirty="0"/>
              <a:t>II. HIS FRIENDSHIP IS SEEN IN HIS SHARING</a:t>
            </a:r>
          </a:p>
        </p:txBody>
      </p:sp>
      <p:pic>
        <p:nvPicPr>
          <p:cNvPr id="6" name="Content Placeholder 5">
            <a:extLst>
              <a:ext uri="{FF2B5EF4-FFF2-40B4-BE49-F238E27FC236}">
                <a16:creationId xmlns:a16="http://schemas.microsoft.com/office/drawing/2014/main" id="{25BC1034-BCDB-F56C-C7AD-E7E7A4DE122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638300" y="2057400"/>
            <a:ext cx="4838700" cy="4114800"/>
          </a:xfrm>
          <a:gradFill>
            <a:gsLst>
              <a:gs pos="57000">
                <a:schemeClr val="accent4">
                  <a:lumMod val="60000"/>
                  <a:lumOff val="40000"/>
                </a:schemeClr>
              </a:gs>
              <a:gs pos="0">
                <a:schemeClr val="accent6">
                  <a:lumMod val="40000"/>
                  <a:lumOff val="60000"/>
                </a:schemeClr>
              </a:gs>
              <a:gs pos="74000">
                <a:schemeClr val="accent1">
                  <a:lumMod val="45000"/>
                  <a:lumOff val="55000"/>
                </a:schemeClr>
              </a:gs>
              <a:gs pos="83000">
                <a:schemeClr val="accent6">
                  <a:lumMod val="60000"/>
                  <a:lumOff val="40000"/>
                </a:schemeClr>
              </a:gs>
              <a:gs pos="100000">
                <a:schemeClr val="accent1">
                  <a:lumMod val="30000"/>
                  <a:lumOff val="70000"/>
                </a:schemeClr>
              </a:gs>
            </a:gsLst>
            <a:lin ang="5400000" scaled="1"/>
          </a:gradFill>
        </p:spPr>
      </p:pic>
      <p:sp>
        <p:nvSpPr>
          <p:cNvPr id="4" name="Content Placeholder 3">
            <a:extLst>
              <a:ext uri="{FF2B5EF4-FFF2-40B4-BE49-F238E27FC236}">
                <a16:creationId xmlns:a16="http://schemas.microsoft.com/office/drawing/2014/main" id="{BDFB40F1-803E-32E2-61E2-AC104FE31540}"/>
              </a:ext>
            </a:extLst>
          </p:cNvPr>
          <p:cNvSpPr>
            <a:spLocks noGrp="1"/>
          </p:cNvSpPr>
          <p:nvPr>
            <p:ph sz="half" idx="2"/>
          </p:nvPr>
        </p:nvSpPr>
        <p:spPr>
          <a:xfrm>
            <a:off x="6477000" y="2057400"/>
            <a:ext cx="4543647" cy="4125038"/>
          </a:xfrm>
          <a:solidFill>
            <a:schemeClr val="accent6">
              <a:lumMod val="40000"/>
              <a:lumOff val="60000"/>
            </a:schemeClr>
          </a:solidFill>
        </p:spPr>
        <p:txBody>
          <a:bodyPr>
            <a:normAutofit/>
          </a:bodyPr>
          <a:lstStyle/>
          <a:p>
            <a:pPr marL="0" indent="0" algn="ctr">
              <a:buNone/>
            </a:pPr>
            <a:r>
              <a:rPr lang="en-US" sz="5400" b="1" dirty="0"/>
              <a:t>B) HE SHARES HIS LIFE</a:t>
            </a:r>
          </a:p>
        </p:txBody>
      </p:sp>
    </p:spTree>
    <p:extLst>
      <p:ext uri="{BB962C8B-B14F-4D97-AF65-F5344CB8AC3E}">
        <p14:creationId xmlns:p14="http://schemas.microsoft.com/office/powerpoint/2010/main" val="3478920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7000">
              <a:schemeClr val="tx2">
                <a:lumMod val="50000"/>
                <a:lumOff val="50000"/>
              </a:schemeClr>
            </a:gs>
            <a:gs pos="0">
              <a:schemeClr val="accent6">
                <a:lumMod val="40000"/>
                <a:lumOff val="60000"/>
              </a:schemeClr>
            </a:gs>
            <a:gs pos="74000">
              <a:schemeClr val="accent1">
                <a:lumMod val="45000"/>
                <a:lumOff val="55000"/>
              </a:schemeClr>
            </a:gs>
            <a:gs pos="83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A96E-51C5-5252-EDC2-9142EF3FFBC2}"/>
              </a:ext>
            </a:extLst>
          </p:cNvPr>
          <p:cNvSpPr>
            <a:spLocks noGrp="1"/>
          </p:cNvSpPr>
          <p:nvPr>
            <p:ph type="title"/>
          </p:nvPr>
        </p:nvSpPr>
        <p:spPr>
          <a:xfrm>
            <a:off x="1171353" y="685800"/>
            <a:ext cx="9849294" cy="1371600"/>
          </a:xfrm>
          <a:solidFill>
            <a:schemeClr val="accent6">
              <a:lumMod val="60000"/>
              <a:lumOff val="40000"/>
            </a:schemeClr>
          </a:solidFill>
        </p:spPr>
        <p:txBody>
          <a:bodyPr/>
          <a:lstStyle/>
          <a:p>
            <a:pPr algn="ctr"/>
            <a:r>
              <a:rPr lang="en-US" u="sng" dirty="0"/>
              <a:t>II. HIS FRIENDSHIP IS SEEN IN HIS SHARING</a:t>
            </a:r>
          </a:p>
        </p:txBody>
      </p:sp>
      <p:sp>
        <p:nvSpPr>
          <p:cNvPr id="4" name="Content Placeholder 3">
            <a:extLst>
              <a:ext uri="{FF2B5EF4-FFF2-40B4-BE49-F238E27FC236}">
                <a16:creationId xmlns:a16="http://schemas.microsoft.com/office/drawing/2014/main" id="{BDFB40F1-803E-32E2-61E2-AC104FE31540}"/>
              </a:ext>
            </a:extLst>
          </p:cNvPr>
          <p:cNvSpPr>
            <a:spLocks noGrp="1"/>
          </p:cNvSpPr>
          <p:nvPr>
            <p:ph sz="half" idx="2"/>
          </p:nvPr>
        </p:nvSpPr>
        <p:spPr>
          <a:xfrm>
            <a:off x="6477000" y="2057400"/>
            <a:ext cx="4543647" cy="4554414"/>
          </a:xfrm>
          <a:solidFill>
            <a:schemeClr val="accent6">
              <a:lumMod val="40000"/>
              <a:lumOff val="60000"/>
            </a:schemeClr>
          </a:solidFill>
        </p:spPr>
        <p:txBody>
          <a:bodyPr>
            <a:normAutofit fontScale="92500" lnSpcReduction="10000"/>
          </a:bodyPr>
          <a:lstStyle/>
          <a:p>
            <a:pPr marL="0" indent="0" algn="ctr">
              <a:buNone/>
            </a:pPr>
            <a:endParaRPr lang="en-US" sz="5400" b="1" dirty="0"/>
          </a:p>
          <a:p>
            <a:pPr marL="0" indent="0" algn="ctr">
              <a:buNone/>
            </a:pPr>
            <a:r>
              <a:rPr lang="en-US" sz="5400" b="1" dirty="0"/>
              <a:t>C) HE SHARES HIS </a:t>
            </a:r>
          </a:p>
          <a:p>
            <a:pPr marL="0" indent="0" algn="ctr">
              <a:buNone/>
            </a:pPr>
            <a:r>
              <a:rPr lang="en-US" sz="5400" b="1" dirty="0"/>
              <a:t>LESSONS</a:t>
            </a:r>
          </a:p>
        </p:txBody>
      </p:sp>
      <p:sp>
        <p:nvSpPr>
          <p:cNvPr id="5" name="Content Placeholder 4">
            <a:extLst>
              <a:ext uri="{FF2B5EF4-FFF2-40B4-BE49-F238E27FC236}">
                <a16:creationId xmlns:a16="http://schemas.microsoft.com/office/drawing/2014/main" id="{40C1DE05-F38A-B8B6-DE88-7B1273D5A98D}"/>
              </a:ext>
            </a:extLst>
          </p:cNvPr>
          <p:cNvSpPr>
            <a:spLocks noGrp="1"/>
          </p:cNvSpPr>
          <p:nvPr>
            <p:ph sz="half" idx="1"/>
          </p:nvPr>
        </p:nvSpPr>
        <p:spPr>
          <a:xfrm>
            <a:off x="1171353" y="2057399"/>
            <a:ext cx="5305647" cy="4554415"/>
          </a:xfrm>
          <a:solidFill>
            <a:schemeClr val="accent6">
              <a:lumMod val="20000"/>
              <a:lumOff val="80000"/>
            </a:schemeClr>
          </a:solidFill>
        </p:spPr>
        <p:txBody>
          <a:bodyPr>
            <a:normAutofit fontScale="92500" lnSpcReduction="10000"/>
          </a:bodyPr>
          <a:lstStyle/>
          <a:p>
            <a:pPr marR="0" indent="0" algn="ctr">
              <a:lnSpc>
                <a:spcPct val="107000"/>
              </a:lnSpc>
              <a:spcBef>
                <a:spcPts val="0"/>
              </a:spcBef>
              <a:spcAft>
                <a:spcPts val="0"/>
              </a:spcAft>
              <a:buNone/>
            </a:pP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“But when he, the Spirit of truth, comes, he will guide you into all the truth. He will not speak on his own; he will speak only what he hears, and he will tell you what is yet to come.”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gn="ctr">
              <a:lnSpc>
                <a:spcPct val="107000"/>
              </a:lnSpc>
              <a:spcBef>
                <a:spcPts val="0"/>
              </a:spcBef>
              <a:spcAft>
                <a:spcPts val="800"/>
              </a:spcAft>
              <a:buNone/>
            </a:pPr>
            <a:endPar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indent="0" algn="ctr">
              <a:lnSpc>
                <a:spcPct val="107000"/>
              </a:lnSpc>
              <a:spcBef>
                <a:spcPts val="0"/>
              </a:spcBef>
              <a:spcAft>
                <a:spcPts val="800"/>
              </a:spcAft>
              <a:buNone/>
            </a:pP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John 16:13</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3200" dirty="0"/>
          </a:p>
        </p:txBody>
      </p:sp>
    </p:spTree>
    <p:extLst>
      <p:ext uri="{BB962C8B-B14F-4D97-AF65-F5344CB8AC3E}">
        <p14:creationId xmlns:p14="http://schemas.microsoft.com/office/powerpoint/2010/main" val="1394878109"/>
      </p:ext>
    </p:extLst>
  </p:cSld>
  <p:clrMapOvr>
    <a:masterClrMapping/>
  </p:clrMapOvr>
</p:sld>
</file>

<file path=ppt/theme/theme1.xml><?xml version="1.0" encoding="utf-8"?>
<a:theme xmlns:a="http://schemas.openxmlformats.org/drawingml/2006/main" name="EncaseVTI">
  <a:themeElements>
    <a:clrScheme name="Encase">
      <a:dk1>
        <a:sysClr val="windowText" lastClr="000000"/>
      </a:dk1>
      <a:lt1>
        <a:sysClr val="window" lastClr="FFFFFF"/>
      </a:lt1>
      <a:dk2>
        <a:srgbClr val="1E2121"/>
      </a:dk2>
      <a:lt2>
        <a:srgbClr val="EFECEB"/>
      </a:lt2>
      <a:accent1>
        <a:srgbClr val="717059"/>
      </a:accent1>
      <a:accent2>
        <a:srgbClr val="B9A17E"/>
      </a:accent2>
      <a:accent3>
        <a:srgbClr val="766752"/>
      </a:accent3>
      <a:accent4>
        <a:srgbClr val="A28578"/>
      </a:accent4>
      <a:accent5>
        <a:srgbClr val="6E736D"/>
      </a:accent5>
      <a:accent6>
        <a:srgbClr val="BE8366"/>
      </a:accent6>
      <a:hlink>
        <a:srgbClr val="B5714F"/>
      </a:hlink>
      <a:folHlink>
        <a:srgbClr val="7B6B4C"/>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caseVTI" id="{C293990F-FDB3-4ED3-8175-FB79CE5A2A12}" vid="{A5662C19-271F-459F-B4ED-861A98237642}"/>
    </a:ext>
  </a:extLst>
</a:theme>
</file>

<file path=docProps/app.xml><?xml version="1.0" encoding="utf-8"?>
<Properties xmlns="http://schemas.openxmlformats.org/officeDocument/2006/extended-properties" xmlns:vt="http://schemas.openxmlformats.org/officeDocument/2006/docPropsVTypes">
  <TotalTime>37</TotalTime>
  <Words>504</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Next LT Pro</vt:lpstr>
      <vt:lpstr>Avenir Next LT Pro Light</vt:lpstr>
      <vt:lpstr>Calibri</vt:lpstr>
      <vt:lpstr>Times New Roman</vt:lpstr>
      <vt:lpstr>EncaseVTI</vt:lpstr>
      <vt:lpstr>FRIEND OF SINNERS</vt:lpstr>
      <vt:lpstr>“Greater love has no one than this: to lay down one’s life for one’s friends. You are my friends if you do what I command. I no longer call you servants because a servant does not know his master’s business. Instead, I have called you friends, for everything that I learned from my Father I have made known to you. You did not choose me, but I chose you and appointed you so that you might go and bear fruit—fruit that will last—and so that whatever you ask in my name the Father will give you.”  John 15:13-16 NIV </vt:lpstr>
      <vt:lpstr>I. HIS FRIENDSHIP IS SEEN IN HIS SACRIFICE</vt:lpstr>
      <vt:lpstr>I. HIS FRIENDSHIP IS SEEN IN HIS SACRIFICE</vt:lpstr>
      <vt:lpstr>I. HIS FRIENDSHIP IS SEEN IN HIS SACRIFICE</vt:lpstr>
      <vt:lpstr>I. HIS FRIENDSHIP IS SEEN IN HIS SACRIFICE</vt:lpstr>
      <vt:lpstr>II. HIS FRIENDSHIP IS SEEN IN HIS SHARING</vt:lpstr>
      <vt:lpstr>II. HIS FRIENDSHIP IS SEEN IN HIS SHARING</vt:lpstr>
      <vt:lpstr>II. HIS FRIENDSHIP IS SEEN IN HIS SHARING</vt:lpstr>
      <vt:lpstr>III. HIS FRIENDSHIP IS SEEN IN HIS SALVATION</vt:lpstr>
      <vt:lpstr>III. HIS FRIENDSHIP IS SEEN IN HIS SALVATION</vt:lpstr>
      <vt:lpstr>III. HIS FRIENDSHIP IS SEEN IN HIS SALVATION</vt:lpstr>
      <vt:lpstr>BABE RUTH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 OF SINNERS</dc:title>
  <dc:creator>Victor Lalonde</dc:creator>
  <cp:lastModifiedBy>Victor Lalonde</cp:lastModifiedBy>
  <cp:revision>9</cp:revision>
  <dcterms:created xsi:type="dcterms:W3CDTF">2023-10-25T04:36:08Z</dcterms:created>
  <dcterms:modified xsi:type="dcterms:W3CDTF">2023-10-26T03:30:47Z</dcterms:modified>
</cp:coreProperties>
</file>