
<file path=[Content_Types].xml><?xml version="1.0" encoding="utf-8"?>
<Types xmlns="http://schemas.openxmlformats.org/package/2006/content-types">
  <Default Extension="jfif"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snapToGrid="0">
      <p:cViewPr varScale="1">
        <p:scale>
          <a:sx n="79" d="100"/>
          <a:sy n="79" d="100"/>
        </p:scale>
        <p:origin x="619"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50F25-F03A-2FDB-DBE2-58D82390D7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F0A8D23C-495B-005C-26E9-474DF268D8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C576F33B-5D81-17EE-9DAF-07AAF374CB72}"/>
              </a:ext>
            </a:extLst>
          </p:cNvPr>
          <p:cNvSpPr>
            <a:spLocks noGrp="1"/>
          </p:cNvSpPr>
          <p:nvPr>
            <p:ph type="dt" sz="half" idx="10"/>
          </p:nvPr>
        </p:nvSpPr>
        <p:spPr/>
        <p:txBody>
          <a:bodyPr/>
          <a:lstStyle/>
          <a:p>
            <a:fld id="{E3E88632-1F4E-4670-B625-EDC424CAEBE9}" type="datetimeFigureOut">
              <a:rPr lang="en-CA" smtClean="0"/>
              <a:t>2024-08-02</a:t>
            </a:fld>
            <a:endParaRPr lang="en-CA"/>
          </a:p>
        </p:txBody>
      </p:sp>
      <p:sp>
        <p:nvSpPr>
          <p:cNvPr id="5" name="Footer Placeholder 4">
            <a:extLst>
              <a:ext uri="{FF2B5EF4-FFF2-40B4-BE49-F238E27FC236}">
                <a16:creationId xmlns:a16="http://schemas.microsoft.com/office/drawing/2014/main" id="{7535903A-381A-4FF7-996F-066F1DB230F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B343042-01D1-79C1-8EDD-5E05AA856938}"/>
              </a:ext>
            </a:extLst>
          </p:cNvPr>
          <p:cNvSpPr>
            <a:spLocks noGrp="1"/>
          </p:cNvSpPr>
          <p:nvPr>
            <p:ph type="sldNum" sz="quarter" idx="12"/>
          </p:nvPr>
        </p:nvSpPr>
        <p:spPr/>
        <p:txBody>
          <a:bodyPr/>
          <a:lstStyle/>
          <a:p>
            <a:fld id="{4AC6D1DC-DE22-4865-A3EA-BF05F1263F6D}" type="slidenum">
              <a:rPr lang="en-CA" smtClean="0"/>
              <a:t>‹#›</a:t>
            </a:fld>
            <a:endParaRPr lang="en-CA"/>
          </a:p>
        </p:txBody>
      </p:sp>
    </p:spTree>
    <p:extLst>
      <p:ext uri="{BB962C8B-B14F-4D97-AF65-F5344CB8AC3E}">
        <p14:creationId xmlns:p14="http://schemas.microsoft.com/office/powerpoint/2010/main" val="319642379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C63DD-B4D0-AC02-0F0B-F0B44E907306}"/>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9122DAA-9C47-C4C9-A682-9E00701728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D51B203-2328-F127-9E07-86C22F2BB01D}"/>
              </a:ext>
            </a:extLst>
          </p:cNvPr>
          <p:cNvSpPr>
            <a:spLocks noGrp="1"/>
          </p:cNvSpPr>
          <p:nvPr>
            <p:ph type="dt" sz="half" idx="10"/>
          </p:nvPr>
        </p:nvSpPr>
        <p:spPr/>
        <p:txBody>
          <a:bodyPr/>
          <a:lstStyle/>
          <a:p>
            <a:fld id="{E3E88632-1F4E-4670-B625-EDC424CAEBE9}" type="datetimeFigureOut">
              <a:rPr lang="en-CA" smtClean="0"/>
              <a:t>2024-08-02</a:t>
            </a:fld>
            <a:endParaRPr lang="en-CA"/>
          </a:p>
        </p:txBody>
      </p:sp>
      <p:sp>
        <p:nvSpPr>
          <p:cNvPr id="5" name="Footer Placeholder 4">
            <a:extLst>
              <a:ext uri="{FF2B5EF4-FFF2-40B4-BE49-F238E27FC236}">
                <a16:creationId xmlns:a16="http://schemas.microsoft.com/office/drawing/2014/main" id="{9EF55C30-AACC-C64C-3CE2-5B84DFE1704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F73BFF5-C920-6B94-C150-2494E2241EB2}"/>
              </a:ext>
            </a:extLst>
          </p:cNvPr>
          <p:cNvSpPr>
            <a:spLocks noGrp="1"/>
          </p:cNvSpPr>
          <p:nvPr>
            <p:ph type="sldNum" sz="quarter" idx="12"/>
          </p:nvPr>
        </p:nvSpPr>
        <p:spPr/>
        <p:txBody>
          <a:bodyPr/>
          <a:lstStyle/>
          <a:p>
            <a:fld id="{4AC6D1DC-DE22-4865-A3EA-BF05F1263F6D}" type="slidenum">
              <a:rPr lang="en-CA" smtClean="0"/>
              <a:t>‹#›</a:t>
            </a:fld>
            <a:endParaRPr lang="en-CA"/>
          </a:p>
        </p:txBody>
      </p:sp>
    </p:spTree>
    <p:extLst>
      <p:ext uri="{BB962C8B-B14F-4D97-AF65-F5344CB8AC3E}">
        <p14:creationId xmlns:p14="http://schemas.microsoft.com/office/powerpoint/2010/main" val="38065768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A39779-B359-CE08-FF06-F6E55299AEB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FE97EFE-69DB-0C9C-DF5F-C95083C9C8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F8775DC-4220-D218-BC6F-DFED363881D7}"/>
              </a:ext>
            </a:extLst>
          </p:cNvPr>
          <p:cNvSpPr>
            <a:spLocks noGrp="1"/>
          </p:cNvSpPr>
          <p:nvPr>
            <p:ph type="dt" sz="half" idx="10"/>
          </p:nvPr>
        </p:nvSpPr>
        <p:spPr/>
        <p:txBody>
          <a:bodyPr/>
          <a:lstStyle/>
          <a:p>
            <a:fld id="{E3E88632-1F4E-4670-B625-EDC424CAEBE9}" type="datetimeFigureOut">
              <a:rPr lang="en-CA" smtClean="0"/>
              <a:t>2024-08-02</a:t>
            </a:fld>
            <a:endParaRPr lang="en-CA"/>
          </a:p>
        </p:txBody>
      </p:sp>
      <p:sp>
        <p:nvSpPr>
          <p:cNvPr id="5" name="Footer Placeholder 4">
            <a:extLst>
              <a:ext uri="{FF2B5EF4-FFF2-40B4-BE49-F238E27FC236}">
                <a16:creationId xmlns:a16="http://schemas.microsoft.com/office/drawing/2014/main" id="{1F38EEE2-27F4-78BD-CEA0-C8F03ACFBC5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E7F8916-5F96-1BCC-DA08-8067B69814D4}"/>
              </a:ext>
            </a:extLst>
          </p:cNvPr>
          <p:cNvSpPr>
            <a:spLocks noGrp="1"/>
          </p:cNvSpPr>
          <p:nvPr>
            <p:ph type="sldNum" sz="quarter" idx="12"/>
          </p:nvPr>
        </p:nvSpPr>
        <p:spPr/>
        <p:txBody>
          <a:bodyPr/>
          <a:lstStyle/>
          <a:p>
            <a:fld id="{4AC6D1DC-DE22-4865-A3EA-BF05F1263F6D}" type="slidenum">
              <a:rPr lang="en-CA" smtClean="0"/>
              <a:t>‹#›</a:t>
            </a:fld>
            <a:endParaRPr lang="en-CA"/>
          </a:p>
        </p:txBody>
      </p:sp>
    </p:spTree>
    <p:extLst>
      <p:ext uri="{BB962C8B-B14F-4D97-AF65-F5344CB8AC3E}">
        <p14:creationId xmlns:p14="http://schemas.microsoft.com/office/powerpoint/2010/main" val="163189597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EFCC8-B416-43B0-EFE0-5B75C53415E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ED8FDAC-A089-0F39-7081-4468ADAA6B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949BCBF-3B0C-CF79-2DEA-AAFB7AC7C6BC}"/>
              </a:ext>
            </a:extLst>
          </p:cNvPr>
          <p:cNvSpPr>
            <a:spLocks noGrp="1"/>
          </p:cNvSpPr>
          <p:nvPr>
            <p:ph type="dt" sz="half" idx="10"/>
          </p:nvPr>
        </p:nvSpPr>
        <p:spPr/>
        <p:txBody>
          <a:bodyPr/>
          <a:lstStyle/>
          <a:p>
            <a:fld id="{E3E88632-1F4E-4670-B625-EDC424CAEBE9}" type="datetimeFigureOut">
              <a:rPr lang="en-CA" smtClean="0"/>
              <a:t>2024-08-02</a:t>
            </a:fld>
            <a:endParaRPr lang="en-CA"/>
          </a:p>
        </p:txBody>
      </p:sp>
      <p:sp>
        <p:nvSpPr>
          <p:cNvPr id="5" name="Footer Placeholder 4">
            <a:extLst>
              <a:ext uri="{FF2B5EF4-FFF2-40B4-BE49-F238E27FC236}">
                <a16:creationId xmlns:a16="http://schemas.microsoft.com/office/drawing/2014/main" id="{67EEE4EE-ED3F-23CE-CEA8-374E2D57616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E99BAC5-AD53-5CC4-8FEC-E6D415556F9A}"/>
              </a:ext>
            </a:extLst>
          </p:cNvPr>
          <p:cNvSpPr>
            <a:spLocks noGrp="1"/>
          </p:cNvSpPr>
          <p:nvPr>
            <p:ph type="sldNum" sz="quarter" idx="12"/>
          </p:nvPr>
        </p:nvSpPr>
        <p:spPr/>
        <p:txBody>
          <a:bodyPr/>
          <a:lstStyle/>
          <a:p>
            <a:fld id="{4AC6D1DC-DE22-4865-A3EA-BF05F1263F6D}" type="slidenum">
              <a:rPr lang="en-CA" smtClean="0"/>
              <a:t>‹#›</a:t>
            </a:fld>
            <a:endParaRPr lang="en-CA"/>
          </a:p>
        </p:txBody>
      </p:sp>
    </p:spTree>
    <p:extLst>
      <p:ext uri="{BB962C8B-B14F-4D97-AF65-F5344CB8AC3E}">
        <p14:creationId xmlns:p14="http://schemas.microsoft.com/office/powerpoint/2010/main" val="420747441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4FEB5-3774-B999-1735-7422C7DDC4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79F527E9-49FF-C2EC-5814-BBA08A83634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7628F7E-952A-407C-8860-CAF38D1804AC}"/>
              </a:ext>
            </a:extLst>
          </p:cNvPr>
          <p:cNvSpPr>
            <a:spLocks noGrp="1"/>
          </p:cNvSpPr>
          <p:nvPr>
            <p:ph type="dt" sz="half" idx="10"/>
          </p:nvPr>
        </p:nvSpPr>
        <p:spPr/>
        <p:txBody>
          <a:bodyPr/>
          <a:lstStyle/>
          <a:p>
            <a:fld id="{E3E88632-1F4E-4670-B625-EDC424CAEBE9}" type="datetimeFigureOut">
              <a:rPr lang="en-CA" smtClean="0"/>
              <a:t>2024-08-02</a:t>
            </a:fld>
            <a:endParaRPr lang="en-CA"/>
          </a:p>
        </p:txBody>
      </p:sp>
      <p:sp>
        <p:nvSpPr>
          <p:cNvPr id="5" name="Footer Placeholder 4">
            <a:extLst>
              <a:ext uri="{FF2B5EF4-FFF2-40B4-BE49-F238E27FC236}">
                <a16:creationId xmlns:a16="http://schemas.microsoft.com/office/drawing/2014/main" id="{311B7DBB-9BDB-14B1-3694-571E2843A22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C1AEAB1-FD42-82A1-12AA-7D5CD34792A9}"/>
              </a:ext>
            </a:extLst>
          </p:cNvPr>
          <p:cNvSpPr>
            <a:spLocks noGrp="1"/>
          </p:cNvSpPr>
          <p:nvPr>
            <p:ph type="sldNum" sz="quarter" idx="12"/>
          </p:nvPr>
        </p:nvSpPr>
        <p:spPr/>
        <p:txBody>
          <a:bodyPr/>
          <a:lstStyle/>
          <a:p>
            <a:fld id="{4AC6D1DC-DE22-4865-A3EA-BF05F1263F6D}" type="slidenum">
              <a:rPr lang="en-CA" smtClean="0"/>
              <a:t>‹#›</a:t>
            </a:fld>
            <a:endParaRPr lang="en-CA"/>
          </a:p>
        </p:txBody>
      </p:sp>
    </p:spTree>
    <p:extLst>
      <p:ext uri="{BB962C8B-B14F-4D97-AF65-F5344CB8AC3E}">
        <p14:creationId xmlns:p14="http://schemas.microsoft.com/office/powerpoint/2010/main" val="245022301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3D6C5-9CBD-4ECD-DD09-36F26A19609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A56B9C4-2586-F129-BD30-06A9F6ECB1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839178B4-A1EF-F521-6A53-FEB820AF47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1426B6D0-D092-134D-D84B-31BD9701ABDA}"/>
              </a:ext>
            </a:extLst>
          </p:cNvPr>
          <p:cNvSpPr>
            <a:spLocks noGrp="1"/>
          </p:cNvSpPr>
          <p:nvPr>
            <p:ph type="dt" sz="half" idx="10"/>
          </p:nvPr>
        </p:nvSpPr>
        <p:spPr/>
        <p:txBody>
          <a:bodyPr/>
          <a:lstStyle/>
          <a:p>
            <a:fld id="{E3E88632-1F4E-4670-B625-EDC424CAEBE9}" type="datetimeFigureOut">
              <a:rPr lang="en-CA" smtClean="0"/>
              <a:t>2024-08-02</a:t>
            </a:fld>
            <a:endParaRPr lang="en-CA"/>
          </a:p>
        </p:txBody>
      </p:sp>
      <p:sp>
        <p:nvSpPr>
          <p:cNvPr id="6" name="Footer Placeholder 5">
            <a:extLst>
              <a:ext uri="{FF2B5EF4-FFF2-40B4-BE49-F238E27FC236}">
                <a16:creationId xmlns:a16="http://schemas.microsoft.com/office/drawing/2014/main" id="{9C887E28-9134-878A-D123-17237FEE50D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5485961-6530-8CF3-9907-63EF0659A83D}"/>
              </a:ext>
            </a:extLst>
          </p:cNvPr>
          <p:cNvSpPr>
            <a:spLocks noGrp="1"/>
          </p:cNvSpPr>
          <p:nvPr>
            <p:ph type="sldNum" sz="quarter" idx="12"/>
          </p:nvPr>
        </p:nvSpPr>
        <p:spPr/>
        <p:txBody>
          <a:bodyPr/>
          <a:lstStyle/>
          <a:p>
            <a:fld id="{4AC6D1DC-DE22-4865-A3EA-BF05F1263F6D}" type="slidenum">
              <a:rPr lang="en-CA" smtClean="0"/>
              <a:t>‹#›</a:t>
            </a:fld>
            <a:endParaRPr lang="en-CA"/>
          </a:p>
        </p:txBody>
      </p:sp>
    </p:spTree>
    <p:extLst>
      <p:ext uri="{BB962C8B-B14F-4D97-AF65-F5344CB8AC3E}">
        <p14:creationId xmlns:p14="http://schemas.microsoft.com/office/powerpoint/2010/main" val="369709631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87E6-306B-F2EA-2728-0B45AE72CC5D}"/>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9A07472-CCCF-6AC9-55D5-DC22D417D0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6AA7E9-F921-91AF-4D1F-BFB99ADE07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46F06A69-CC10-9090-326A-45F03AEDFB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0A806C-F0A1-11F5-E754-9ECB4B836E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A2768AF1-C964-A308-91F2-7F356B74FACE}"/>
              </a:ext>
            </a:extLst>
          </p:cNvPr>
          <p:cNvSpPr>
            <a:spLocks noGrp="1"/>
          </p:cNvSpPr>
          <p:nvPr>
            <p:ph type="dt" sz="half" idx="10"/>
          </p:nvPr>
        </p:nvSpPr>
        <p:spPr/>
        <p:txBody>
          <a:bodyPr/>
          <a:lstStyle/>
          <a:p>
            <a:fld id="{E3E88632-1F4E-4670-B625-EDC424CAEBE9}" type="datetimeFigureOut">
              <a:rPr lang="en-CA" smtClean="0"/>
              <a:t>2024-08-02</a:t>
            </a:fld>
            <a:endParaRPr lang="en-CA"/>
          </a:p>
        </p:txBody>
      </p:sp>
      <p:sp>
        <p:nvSpPr>
          <p:cNvPr id="8" name="Footer Placeholder 7">
            <a:extLst>
              <a:ext uri="{FF2B5EF4-FFF2-40B4-BE49-F238E27FC236}">
                <a16:creationId xmlns:a16="http://schemas.microsoft.com/office/drawing/2014/main" id="{469B8A8A-4EE9-9179-95B2-802119D1DF58}"/>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3417A848-87B5-A09C-2CDF-A24BD7AB1CB5}"/>
              </a:ext>
            </a:extLst>
          </p:cNvPr>
          <p:cNvSpPr>
            <a:spLocks noGrp="1"/>
          </p:cNvSpPr>
          <p:nvPr>
            <p:ph type="sldNum" sz="quarter" idx="12"/>
          </p:nvPr>
        </p:nvSpPr>
        <p:spPr/>
        <p:txBody>
          <a:bodyPr/>
          <a:lstStyle/>
          <a:p>
            <a:fld id="{4AC6D1DC-DE22-4865-A3EA-BF05F1263F6D}" type="slidenum">
              <a:rPr lang="en-CA" smtClean="0"/>
              <a:t>‹#›</a:t>
            </a:fld>
            <a:endParaRPr lang="en-CA"/>
          </a:p>
        </p:txBody>
      </p:sp>
    </p:spTree>
    <p:extLst>
      <p:ext uri="{BB962C8B-B14F-4D97-AF65-F5344CB8AC3E}">
        <p14:creationId xmlns:p14="http://schemas.microsoft.com/office/powerpoint/2010/main" val="275432181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83634-03D6-F51A-53A8-A00DAC7D897A}"/>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B6FB7B3-EF65-53FA-C892-F1BE816330DB}"/>
              </a:ext>
            </a:extLst>
          </p:cNvPr>
          <p:cNvSpPr>
            <a:spLocks noGrp="1"/>
          </p:cNvSpPr>
          <p:nvPr>
            <p:ph type="dt" sz="half" idx="10"/>
          </p:nvPr>
        </p:nvSpPr>
        <p:spPr/>
        <p:txBody>
          <a:bodyPr/>
          <a:lstStyle/>
          <a:p>
            <a:fld id="{E3E88632-1F4E-4670-B625-EDC424CAEBE9}" type="datetimeFigureOut">
              <a:rPr lang="en-CA" smtClean="0"/>
              <a:t>2024-08-02</a:t>
            </a:fld>
            <a:endParaRPr lang="en-CA"/>
          </a:p>
        </p:txBody>
      </p:sp>
      <p:sp>
        <p:nvSpPr>
          <p:cNvPr id="4" name="Footer Placeholder 3">
            <a:extLst>
              <a:ext uri="{FF2B5EF4-FFF2-40B4-BE49-F238E27FC236}">
                <a16:creationId xmlns:a16="http://schemas.microsoft.com/office/drawing/2014/main" id="{78A98F79-EAE8-B4E2-7589-1892A60759C7}"/>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A12D8134-0F19-19F1-E1AF-A89DF2D588D1}"/>
              </a:ext>
            </a:extLst>
          </p:cNvPr>
          <p:cNvSpPr>
            <a:spLocks noGrp="1"/>
          </p:cNvSpPr>
          <p:nvPr>
            <p:ph type="sldNum" sz="quarter" idx="12"/>
          </p:nvPr>
        </p:nvSpPr>
        <p:spPr/>
        <p:txBody>
          <a:bodyPr/>
          <a:lstStyle/>
          <a:p>
            <a:fld id="{4AC6D1DC-DE22-4865-A3EA-BF05F1263F6D}" type="slidenum">
              <a:rPr lang="en-CA" smtClean="0"/>
              <a:t>‹#›</a:t>
            </a:fld>
            <a:endParaRPr lang="en-CA"/>
          </a:p>
        </p:txBody>
      </p:sp>
    </p:spTree>
    <p:extLst>
      <p:ext uri="{BB962C8B-B14F-4D97-AF65-F5344CB8AC3E}">
        <p14:creationId xmlns:p14="http://schemas.microsoft.com/office/powerpoint/2010/main" val="334207110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078474-AC01-223D-3CA4-75EEBA88BF3B}"/>
              </a:ext>
            </a:extLst>
          </p:cNvPr>
          <p:cNvSpPr>
            <a:spLocks noGrp="1"/>
          </p:cNvSpPr>
          <p:nvPr>
            <p:ph type="dt" sz="half" idx="10"/>
          </p:nvPr>
        </p:nvSpPr>
        <p:spPr/>
        <p:txBody>
          <a:bodyPr/>
          <a:lstStyle/>
          <a:p>
            <a:fld id="{E3E88632-1F4E-4670-B625-EDC424CAEBE9}" type="datetimeFigureOut">
              <a:rPr lang="en-CA" smtClean="0"/>
              <a:t>2024-08-02</a:t>
            </a:fld>
            <a:endParaRPr lang="en-CA"/>
          </a:p>
        </p:txBody>
      </p:sp>
      <p:sp>
        <p:nvSpPr>
          <p:cNvPr id="3" name="Footer Placeholder 2">
            <a:extLst>
              <a:ext uri="{FF2B5EF4-FFF2-40B4-BE49-F238E27FC236}">
                <a16:creationId xmlns:a16="http://schemas.microsoft.com/office/drawing/2014/main" id="{A97D4574-F471-53A6-B807-3F1F6E77A453}"/>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E7252612-E3AB-9B8D-5C67-F6A3E3D3CA6E}"/>
              </a:ext>
            </a:extLst>
          </p:cNvPr>
          <p:cNvSpPr>
            <a:spLocks noGrp="1"/>
          </p:cNvSpPr>
          <p:nvPr>
            <p:ph type="sldNum" sz="quarter" idx="12"/>
          </p:nvPr>
        </p:nvSpPr>
        <p:spPr/>
        <p:txBody>
          <a:bodyPr/>
          <a:lstStyle/>
          <a:p>
            <a:fld id="{4AC6D1DC-DE22-4865-A3EA-BF05F1263F6D}" type="slidenum">
              <a:rPr lang="en-CA" smtClean="0"/>
              <a:t>‹#›</a:t>
            </a:fld>
            <a:endParaRPr lang="en-CA"/>
          </a:p>
        </p:txBody>
      </p:sp>
    </p:spTree>
    <p:extLst>
      <p:ext uri="{BB962C8B-B14F-4D97-AF65-F5344CB8AC3E}">
        <p14:creationId xmlns:p14="http://schemas.microsoft.com/office/powerpoint/2010/main" val="261450824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92740-B70C-85B2-8E14-60D18193B2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022E823-0EC1-59E8-5390-65A9FDC655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C38A0D51-E99B-3736-DFBC-6990C801AA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2CCF73-20DD-D8BB-2803-E7A15F2F7F9B}"/>
              </a:ext>
            </a:extLst>
          </p:cNvPr>
          <p:cNvSpPr>
            <a:spLocks noGrp="1"/>
          </p:cNvSpPr>
          <p:nvPr>
            <p:ph type="dt" sz="half" idx="10"/>
          </p:nvPr>
        </p:nvSpPr>
        <p:spPr/>
        <p:txBody>
          <a:bodyPr/>
          <a:lstStyle/>
          <a:p>
            <a:fld id="{E3E88632-1F4E-4670-B625-EDC424CAEBE9}" type="datetimeFigureOut">
              <a:rPr lang="en-CA" smtClean="0"/>
              <a:t>2024-08-02</a:t>
            </a:fld>
            <a:endParaRPr lang="en-CA"/>
          </a:p>
        </p:txBody>
      </p:sp>
      <p:sp>
        <p:nvSpPr>
          <p:cNvPr id="6" name="Footer Placeholder 5">
            <a:extLst>
              <a:ext uri="{FF2B5EF4-FFF2-40B4-BE49-F238E27FC236}">
                <a16:creationId xmlns:a16="http://schemas.microsoft.com/office/drawing/2014/main" id="{B407BE60-2C10-6BA6-A19C-9AD4A4A707D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92665A1-3A5C-4C47-2270-C57929E4A7EA}"/>
              </a:ext>
            </a:extLst>
          </p:cNvPr>
          <p:cNvSpPr>
            <a:spLocks noGrp="1"/>
          </p:cNvSpPr>
          <p:nvPr>
            <p:ph type="sldNum" sz="quarter" idx="12"/>
          </p:nvPr>
        </p:nvSpPr>
        <p:spPr/>
        <p:txBody>
          <a:bodyPr/>
          <a:lstStyle/>
          <a:p>
            <a:fld id="{4AC6D1DC-DE22-4865-A3EA-BF05F1263F6D}" type="slidenum">
              <a:rPr lang="en-CA" smtClean="0"/>
              <a:t>‹#›</a:t>
            </a:fld>
            <a:endParaRPr lang="en-CA"/>
          </a:p>
        </p:txBody>
      </p:sp>
    </p:spTree>
    <p:extLst>
      <p:ext uri="{BB962C8B-B14F-4D97-AF65-F5344CB8AC3E}">
        <p14:creationId xmlns:p14="http://schemas.microsoft.com/office/powerpoint/2010/main" val="89298864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4A5EC-AB7C-892D-B784-3E10957CD0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8079F111-D4A1-BD8B-9DD7-8E2CCF99B6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C8DD00FB-37D8-DF77-9A6F-6863F2E6CA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51BCCE-517C-FB9F-FED9-6582892BFBDE}"/>
              </a:ext>
            </a:extLst>
          </p:cNvPr>
          <p:cNvSpPr>
            <a:spLocks noGrp="1"/>
          </p:cNvSpPr>
          <p:nvPr>
            <p:ph type="dt" sz="half" idx="10"/>
          </p:nvPr>
        </p:nvSpPr>
        <p:spPr/>
        <p:txBody>
          <a:bodyPr/>
          <a:lstStyle/>
          <a:p>
            <a:fld id="{E3E88632-1F4E-4670-B625-EDC424CAEBE9}" type="datetimeFigureOut">
              <a:rPr lang="en-CA" smtClean="0"/>
              <a:t>2024-08-02</a:t>
            </a:fld>
            <a:endParaRPr lang="en-CA"/>
          </a:p>
        </p:txBody>
      </p:sp>
      <p:sp>
        <p:nvSpPr>
          <p:cNvPr id="6" name="Footer Placeholder 5">
            <a:extLst>
              <a:ext uri="{FF2B5EF4-FFF2-40B4-BE49-F238E27FC236}">
                <a16:creationId xmlns:a16="http://schemas.microsoft.com/office/drawing/2014/main" id="{06E18C24-BFF3-B624-A43F-39A62CF92D0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86E5354-08E3-2B52-B465-3CB1D082108C}"/>
              </a:ext>
            </a:extLst>
          </p:cNvPr>
          <p:cNvSpPr>
            <a:spLocks noGrp="1"/>
          </p:cNvSpPr>
          <p:nvPr>
            <p:ph type="sldNum" sz="quarter" idx="12"/>
          </p:nvPr>
        </p:nvSpPr>
        <p:spPr/>
        <p:txBody>
          <a:bodyPr/>
          <a:lstStyle/>
          <a:p>
            <a:fld id="{4AC6D1DC-DE22-4865-A3EA-BF05F1263F6D}" type="slidenum">
              <a:rPr lang="en-CA" smtClean="0"/>
              <a:t>‹#›</a:t>
            </a:fld>
            <a:endParaRPr lang="en-CA"/>
          </a:p>
        </p:txBody>
      </p:sp>
    </p:spTree>
    <p:extLst>
      <p:ext uri="{BB962C8B-B14F-4D97-AF65-F5344CB8AC3E}">
        <p14:creationId xmlns:p14="http://schemas.microsoft.com/office/powerpoint/2010/main" val="385852370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6C7BBF-0A1E-EF17-D1A4-5C466852D8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3FF250A-8379-3187-A45B-10CDAD2F52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50BF1E2-DBC7-8CD8-4455-CCD75BEC2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3E88632-1F4E-4670-B625-EDC424CAEBE9}" type="datetimeFigureOut">
              <a:rPr lang="en-CA" smtClean="0"/>
              <a:t>2024-08-02</a:t>
            </a:fld>
            <a:endParaRPr lang="en-CA"/>
          </a:p>
        </p:txBody>
      </p:sp>
      <p:sp>
        <p:nvSpPr>
          <p:cNvPr id="5" name="Footer Placeholder 4">
            <a:extLst>
              <a:ext uri="{FF2B5EF4-FFF2-40B4-BE49-F238E27FC236}">
                <a16:creationId xmlns:a16="http://schemas.microsoft.com/office/drawing/2014/main" id="{B1DEF4CE-C29D-43FC-D906-8AD71B08A8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CA4B2A53-B3DD-ADE6-57F1-7C7F7581D5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AC6D1DC-DE22-4865-A3EA-BF05F1263F6D}" type="slidenum">
              <a:rPr lang="en-CA" smtClean="0"/>
              <a:t>‹#›</a:t>
            </a:fld>
            <a:endParaRPr lang="en-CA"/>
          </a:p>
        </p:txBody>
      </p:sp>
    </p:spTree>
    <p:extLst>
      <p:ext uri="{BB962C8B-B14F-4D97-AF65-F5344CB8AC3E}">
        <p14:creationId xmlns:p14="http://schemas.microsoft.com/office/powerpoint/2010/main" val="572084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f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neon sign with a heartbeat line&#10;&#10;Description automatically generated">
            <a:extLst>
              <a:ext uri="{FF2B5EF4-FFF2-40B4-BE49-F238E27FC236}">
                <a16:creationId xmlns:a16="http://schemas.microsoft.com/office/drawing/2014/main" id="{686E05C1-96C0-390F-0557-B351FD849D01}"/>
              </a:ext>
            </a:extLst>
          </p:cNvPr>
          <p:cNvPicPr>
            <a:picLocks noChangeAspect="1"/>
          </p:cNvPicPr>
          <p:nvPr/>
        </p:nvPicPr>
        <p:blipFill>
          <a:blip r:embed="rId2">
            <a:extLst>
              <a:ext uri="{28A0092B-C50C-407E-A947-70E740481C1C}">
                <a14:useLocalDpi xmlns:a14="http://schemas.microsoft.com/office/drawing/2010/main" val="0"/>
              </a:ext>
            </a:extLst>
          </a:blip>
          <a:srcRect r="23375" b="1"/>
          <a:stretch/>
        </p:blipFill>
        <p:spPr>
          <a:xfrm>
            <a:off x="3523488" y="10"/>
            <a:ext cx="8668512" cy="6857990"/>
          </a:xfrm>
          <a:prstGeom prst="rect">
            <a:avLst/>
          </a:prstGeom>
        </p:spPr>
      </p:pic>
      <p:sp>
        <p:nvSpPr>
          <p:cNvPr id="12" name="Rectangle 11">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D1B12C9-A43F-0905-8559-1FC1649D09D5}"/>
              </a:ext>
            </a:extLst>
          </p:cNvPr>
          <p:cNvSpPr>
            <a:spLocks noGrp="1"/>
          </p:cNvSpPr>
          <p:nvPr>
            <p:ph type="ctrTitle"/>
          </p:nvPr>
        </p:nvSpPr>
        <p:spPr>
          <a:xfrm>
            <a:off x="477981" y="1122363"/>
            <a:ext cx="4023360" cy="3204134"/>
          </a:xfrm>
        </p:spPr>
        <p:txBody>
          <a:bodyPr anchor="b">
            <a:normAutofit/>
          </a:bodyPr>
          <a:lstStyle/>
          <a:p>
            <a:pPr algn="l"/>
            <a:r>
              <a:rPr lang="en-CA" sz="4800" dirty="0">
                <a:solidFill>
                  <a:schemeClr val="bg1"/>
                </a:solidFill>
              </a:rPr>
              <a:t>FROM DEATH TO DELIGHT</a:t>
            </a:r>
            <a:br>
              <a:rPr lang="en-CA" sz="4800" dirty="0">
                <a:solidFill>
                  <a:schemeClr val="bg1"/>
                </a:solidFill>
              </a:rPr>
            </a:br>
            <a:br>
              <a:rPr lang="en-CA" sz="4800" dirty="0">
                <a:solidFill>
                  <a:schemeClr val="bg1"/>
                </a:solidFill>
              </a:rPr>
            </a:br>
            <a:endParaRPr lang="en-CA" sz="4800" dirty="0">
              <a:solidFill>
                <a:schemeClr val="bg1"/>
              </a:solidFill>
            </a:endParaRPr>
          </a:p>
        </p:txBody>
      </p:sp>
      <p:sp>
        <p:nvSpPr>
          <p:cNvPr id="3" name="Subtitle 2">
            <a:extLst>
              <a:ext uri="{FF2B5EF4-FFF2-40B4-BE49-F238E27FC236}">
                <a16:creationId xmlns:a16="http://schemas.microsoft.com/office/drawing/2014/main" id="{86EEA4C7-759C-A3A6-8810-E547018F2FDB}"/>
              </a:ext>
            </a:extLst>
          </p:cNvPr>
          <p:cNvSpPr>
            <a:spLocks noGrp="1"/>
          </p:cNvSpPr>
          <p:nvPr>
            <p:ph type="subTitle" idx="1"/>
          </p:nvPr>
        </p:nvSpPr>
        <p:spPr>
          <a:xfrm>
            <a:off x="477980" y="4872922"/>
            <a:ext cx="4023359" cy="1208141"/>
          </a:xfrm>
        </p:spPr>
        <p:txBody>
          <a:bodyPr>
            <a:normAutofit/>
          </a:bodyPr>
          <a:lstStyle/>
          <a:p>
            <a:pPr algn="l"/>
            <a:r>
              <a:rPr lang="en-CA" sz="3600" dirty="0">
                <a:solidFill>
                  <a:schemeClr val="bg1"/>
                </a:solidFill>
              </a:rPr>
              <a:t>Text: Luke 7:11-17</a:t>
            </a:r>
          </a:p>
        </p:txBody>
      </p:sp>
      <p:sp>
        <p:nvSpPr>
          <p:cNvPr id="14" name="Rectangle 1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466854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0" name="Rectangle 99">
            <a:extLst>
              <a:ext uri="{FF2B5EF4-FFF2-40B4-BE49-F238E27FC236}">
                <a16:creationId xmlns:a16="http://schemas.microsoft.com/office/drawing/2014/main" id="{2CAD20A5-B9BF-4C29-B1C0-882CF36B43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686E05C1-96C0-390F-0557-B351FD849D01}"/>
              </a:ext>
            </a:extLst>
          </p:cNvPr>
          <p:cNvPicPr>
            <a:picLocks noChangeAspect="1"/>
          </p:cNvPicPr>
          <p:nvPr/>
        </p:nvPicPr>
        <p:blipFill>
          <a:blip r:embed="rId2">
            <a:extLst>
              <a:ext uri="{28A0092B-C50C-407E-A947-70E740481C1C}">
                <a14:useLocalDpi xmlns:a14="http://schemas.microsoft.com/office/drawing/2010/main" val="0"/>
              </a:ext>
            </a:extLst>
          </a:blip>
          <a:srcRect l="6202" r="1045" b="-1"/>
          <a:stretch/>
        </p:blipFill>
        <p:spPr>
          <a:xfrm>
            <a:off x="20" y="1"/>
            <a:ext cx="4752733" cy="6858000"/>
          </a:xfrm>
          <a:prstGeom prst="rect">
            <a:avLst/>
          </a:prstGeom>
        </p:spPr>
      </p:pic>
      <p:sp>
        <p:nvSpPr>
          <p:cNvPr id="101" name="Rectangle 100">
            <a:extLst>
              <a:ext uri="{FF2B5EF4-FFF2-40B4-BE49-F238E27FC236}">
                <a16:creationId xmlns:a16="http://schemas.microsoft.com/office/drawing/2014/main" id="{7283847B-B7B4-4D47-875A-C45ADEF4C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8300" y="685800"/>
            <a:ext cx="6057900" cy="5486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1B12C9-A43F-0905-8559-1FC1649D09D5}"/>
              </a:ext>
            </a:extLst>
          </p:cNvPr>
          <p:cNvSpPr>
            <a:spLocks noGrp="1"/>
          </p:cNvSpPr>
          <p:nvPr>
            <p:ph type="ctrTitle"/>
          </p:nvPr>
        </p:nvSpPr>
        <p:spPr>
          <a:xfrm>
            <a:off x="6350739" y="2195928"/>
            <a:ext cx="4253022" cy="2466143"/>
          </a:xfrm>
        </p:spPr>
        <p:txBody>
          <a:bodyPr anchor="b">
            <a:normAutofit/>
          </a:bodyPr>
          <a:lstStyle/>
          <a:p>
            <a:r>
              <a:rPr lang="en-CA" sz="5400" b="1" dirty="0">
                <a:solidFill>
                  <a:srgbClr val="595959"/>
                </a:solidFill>
              </a:rPr>
              <a:t>FROM DEATH TO DELIGHT</a:t>
            </a:r>
            <a:br>
              <a:rPr lang="en-CA" sz="1500" b="1" dirty="0">
                <a:solidFill>
                  <a:srgbClr val="595959"/>
                </a:solidFill>
              </a:rPr>
            </a:br>
            <a:br>
              <a:rPr lang="en-CA" sz="1500" b="1" dirty="0">
                <a:solidFill>
                  <a:srgbClr val="595959"/>
                </a:solidFill>
              </a:rPr>
            </a:br>
            <a:endParaRPr lang="en-CA" sz="1500" i="1" dirty="0">
              <a:solidFill>
                <a:srgbClr val="595959"/>
              </a:solidFill>
            </a:endParaRPr>
          </a:p>
        </p:txBody>
      </p:sp>
    </p:spTree>
    <p:extLst>
      <p:ext uri="{BB962C8B-B14F-4D97-AF65-F5344CB8AC3E}">
        <p14:creationId xmlns:p14="http://schemas.microsoft.com/office/powerpoint/2010/main" val="48150576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neon sign with a heartbeat line&#10;&#10;Description automatically generated">
            <a:extLst>
              <a:ext uri="{FF2B5EF4-FFF2-40B4-BE49-F238E27FC236}">
                <a16:creationId xmlns:a16="http://schemas.microsoft.com/office/drawing/2014/main" id="{686E05C1-96C0-390F-0557-B351FD849D01}"/>
              </a:ext>
            </a:extLst>
          </p:cNvPr>
          <p:cNvPicPr>
            <a:picLocks noChangeAspect="1"/>
          </p:cNvPicPr>
          <p:nvPr/>
        </p:nvPicPr>
        <p:blipFill>
          <a:blip r:embed="rId2">
            <a:extLst>
              <a:ext uri="{28A0092B-C50C-407E-A947-70E740481C1C}">
                <a14:useLocalDpi xmlns:a14="http://schemas.microsoft.com/office/drawing/2010/main" val="0"/>
              </a:ext>
            </a:extLst>
          </a:blip>
          <a:srcRect r="23375" b="1"/>
          <a:stretch/>
        </p:blipFill>
        <p:spPr>
          <a:xfrm>
            <a:off x="3523488" y="10"/>
            <a:ext cx="8668512" cy="6857990"/>
          </a:xfrm>
          <a:prstGeom prst="rect">
            <a:avLst/>
          </a:prstGeom>
        </p:spPr>
      </p:pic>
      <p:sp>
        <p:nvSpPr>
          <p:cNvPr id="12" name="Rectangle 11">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D1B12C9-A43F-0905-8559-1FC1649D09D5}"/>
              </a:ext>
            </a:extLst>
          </p:cNvPr>
          <p:cNvSpPr>
            <a:spLocks noGrp="1"/>
          </p:cNvSpPr>
          <p:nvPr>
            <p:ph type="ctrTitle"/>
          </p:nvPr>
        </p:nvSpPr>
        <p:spPr>
          <a:xfrm>
            <a:off x="477979" y="2272858"/>
            <a:ext cx="4023360" cy="3204134"/>
          </a:xfrm>
        </p:spPr>
        <p:txBody>
          <a:bodyPr anchor="b">
            <a:normAutofit fontScale="90000"/>
          </a:bodyPr>
          <a:lstStyle/>
          <a:p>
            <a:r>
              <a:rPr lang="en-CA" sz="3600" b="1" i="0" u="none" strike="noStrike" baseline="0" dirty="0">
                <a:solidFill>
                  <a:schemeClr val="bg1"/>
                </a:solidFill>
              </a:rPr>
              <a:t>Lets focus for a few moments on the woman who lost her son. This woman walked through at least three stages of change.</a:t>
            </a:r>
            <a:br>
              <a:rPr lang="en-CA" sz="4800" dirty="0">
                <a:solidFill>
                  <a:schemeClr val="bg1"/>
                </a:solidFill>
              </a:rPr>
            </a:br>
            <a:br>
              <a:rPr lang="en-CA" sz="4800" dirty="0">
                <a:solidFill>
                  <a:schemeClr val="bg1"/>
                </a:solidFill>
              </a:rPr>
            </a:br>
            <a:endParaRPr lang="en-CA" sz="4800" dirty="0">
              <a:solidFill>
                <a:schemeClr val="bg1"/>
              </a:solidFill>
            </a:endParaRPr>
          </a:p>
        </p:txBody>
      </p:sp>
      <p:sp>
        <p:nvSpPr>
          <p:cNvPr id="3" name="Subtitle 2">
            <a:extLst>
              <a:ext uri="{FF2B5EF4-FFF2-40B4-BE49-F238E27FC236}">
                <a16:creationId xmlns:a16="http://schemas.microsoft.com/office/drawing/2014/main" id="{86EEA4C7-759C-A3A6-8810-E547018F2FDB}"/>
              </a:ext>
            </a:extLst>
          </p:cNvPr>
          <p:cNvSpPr>
            <a:spLocks noGrp="1"/>
          </p:cNvSpPr>
          <p:nvPr>
            <p:ph type="subTitle" idx="1"/>
          </p:nvPr>
        </p:nvSpPr>
        <p:spPr>
          <a:xfrm>
            <a:off x="477980" y="4872922"/>
            <a:ext cx="4023359" cy="1208141"/>
          </a:xfrm>
        </p:spPr>
        <p:txBody>
          <a:bodyPr>
            <a:normAutofit/>
          </a:bodyPr>
          <a:lstStyle/>
          <a:p>
            <a:pPr algn="l"/>
            <a:r>
              <a:rPr lang="en-CA" sz="3600" dirty="0">
                <a:solidFill>
                  <a:schemeClr val="bg1"/>
                </a:solidFill>
              </a:rPr>
              <a:t>Text: Luke 7:11-17</a:t>
            </a:r>
          </a:p>
        </p:txBody>
      </p:sp>
      <p:sp>
        <p:nvSpPr>
          <p:cNvPr id="14" name="Rectangle 1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072542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197C305C-0E98-44D5-A930-21F23CC52F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map of the middle east&#10;&#10;Description automatically generated">
            <a:extLst>
              <a:ext uri="{FF2B5EF4-FFF2-40B4-BE49-F238E27FC236}">
                <a16:creationId xmlns:a16="http://schemas.microsoft.com/office/drawing/2014/main" id="{686E05C1-96C0-390F-0557-B351FD849D01}"/>
              </a:ext>
            </a:extLst>
          </p:cNvPr>
          <p:cNvPicPr>
            <a:picLocks noChangeAspect="1"/>
          </p:cNvPicPr>
          <p:nvPr/>
        </p:nvPicPr>
        <p:blipFill>
          <a:blip r:embed="rId2">
            <a:extLst>
              <a:ext uri="{28A0092B-C50C-407E-A947-70E740481C1C}">
                <a14:useLocalDpi xmlns:a14="http://schemas.microsoft.com/office/drawing/2010/main" val="0"/>
              </a:ext>
            </a:extLst>
          </a:blip>
          <a:srcRect l="3587" r="25195"/>
          <a:stretch/>
        </p:blipFill>
        <p:spPr>
          <a:xfrm>
            <a:off x="20" y="10"/>
            <a:ext cx="6095980" cy="6857990"/>
          </a:xfrm>
          <a:prstGeom prst="rect">
            <a:avLst/>
          </a:prstGeom>
        </p:spPr>
      </p:pic>
      <p:pic>
        <p:nvPicPr>
          <p:cNvPr id="6" name="Picture 5" descr="A road leading to a snowy mountain&#10;&#10;Description automatically generated">
            <a:extLst>
              <a:ext uri="{FF2B5EF4-FFF2-40B4-BE49-F238E27FC236}">
                <a16:creationId xmlns:a16="http://schemas.microsoft.com/office/drawing/2014/main" id="{CD46E56A-F7AF-2924-0564-BB3AC37452E6}"/>
              </a:ext>
            </a:extLst>
          </p:cNvPr>
          <p:cNvPicPr>
            <a:picLocks noChangeAspect="1"/>
          </p:cNvPicPr>
          <p:nvPr/>
        </p:nvPicPr>
        <p:blipFill>
          <a:blip r:embed="rId3">
            <a:extLst>
              <a:ext uri="{28A0092B-C50C-407E-A947-70E740481C1C}">
                <a14:useLocalDpi xmlns:a14="http://schemas.microsoft.com/office/drawing/2010/main" val="0"/>
              </a:ext>
            </a:extLst>
          </a:blip>
          <a:srcRect t="10000"/>
          <a:stretch/>
        </p:blipFill>
        <p:spPr>
          <a:xfrm>
            <a:off x="6096000" y="1"/>
            <a:ext cx="6096000" cy="6858000"/>
          </a:xfrm>
          <a:prstGeom prst="rect">
            <a:avLst/>
          </a:prstGeom>
        </p:spPr>
      </p:pic>
      <p:sp>
        <p:nvSpPr>
          <p:cNvPr id="33" name="Rectangle 32">
            <a:extLst>
              <a:ext uri="{FF2B5EF4-FFF2-40B4-BE49-F238E27FC236}">
                <a16:creationId xmlns:a16="http://schemas.microsoft.com/office/drawing/2014/main" id="{A3473CF9-37EB-43E7-89EF-D2D1C53D1D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03615" y="4638503"/>
            <a:ext cx="8384770" cy="1332634"/>
          </a:xfrm>
          <a:prstGeom prst="rect">
            <a:avLst/>
          </a:prstGeom>
          <a:solidFill>
            <a:schemeClr val="bg1">
              <a:alpha val="95000"/>
            </a:schemeClr>
          </a:solidFill>
          <a:ln w="12700">
            <a:solidFill>
              <a:srgbClr val="EFEFE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D1B12C9-A43F-0905-8559-1FC1649D09D5}"/>
              </a:ext>
            </a:extLst>
          </p:cNvPr>
          <p:cNvSpPr>
            <a:spLocks noGrp="1"/>
          </p:cNvSpPr>
          <p:nvPr>
            <p:ph type="ctrTitle"/>
          </p:nvPr>
        </p:nvSpPr>
        <p:spPr>
          <a:xfrm>
            <a:off x="2103121" y="4727173"/>
            <a:ext cx="7985759" cy="868823"/>
          </a:xfrm>
        </p:spPr>
        <p:txBody>
          <a:bodyPr vert="horz" lIns="91440" tIns="45720" rIns="91440" bIns="45720" rtlCol="0" anchor="ctr">
            <a:normAutofit fontScale="90000"/>
          </a:bodyPr>
          <a:lstStyle/>
          <a:p>
            <a:r>
              <a:rPr lang="en-US" sz="4000" b="1" i="0" u="none" strike="noStrike" kern="1200" baseline="0" dirty="0">
                <a:solidFill>
                  <a:schemeClr val="tx1"/>
                </a:solidFill>
                <a:latin typeface="+mj-lt"/>
                <a:ea typeface="+mj-ea"/>
                <a:cs typeface="+mj-cs"/>
              </a:rPr>
              <a:t>I. Death (Luke 7:11,12)</a:t>
            </a:r>
            <a:br>
              <a:rPr lang="en-US" sz="1600" kern="1200" dirty="0">
                <a:solidFill>
                  <a:schemeClr val="tx1"/>
                </a:solidFill>
                <a:latin typeface="+mj-lt"/>
                <a:ea typeface="+mj-ea"/>
                <a:cs typeface="+mj-cs"/>
              </a:rPr>
            </a:br>
            <a:br>
              <a:rPr lang="en-US" sz="1600" kern="1200" dirty="0">
                <a:solidFill>
                  <a:schemeClr val="tx1"/>
                </a:solidFill>
                <a:latin typeface="+mj-lt"/>
                <a:ea typeface="+mj-ea"/>
                <a:cs typeface="+mj-cs"/>
              </a:rPr>
            </a:br>
            <a:endParaRPr lang="en-US" sz="1600" kern="1200" dirty="0">
              <a:solidFill>
                <a:schemeClr val="tx1"/>
              </a:solidFill>
              <a:latin typeface="+mj-lt"/>
              <a:ea typeface="+mj-ea"/>
              <a:cs typeface="+mj-cs"/>
            </a:endParaRPr>
          </a:p>
        </p:txBody>
      </p:sp>
      <p:sp>
        <p:nvSpPr>
          <p:cNvPr id="28" name="Rectangle: Rounded Corners 27">
            <a:extLst>
              <a:ext uri="{FF2B5EF4-FFF2-40B4-BE49-F238E27FC236}">
                <a16:creationId xmlns:a16="http://schemas.microsoft.com/office/drawing/2014/main" id="{586B4EF9-43BA-4655-A6FF-1D8E21574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3110" y="5628237"/>
            <a:ext cx="7225780"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7" name="TextBox 6">
            <a:extLst>
              <a:ext uri="{FF2B5EF4-FFF2-40B4-BE49-F238E27FC236}">
                <a16:creationId xmlns:a16="http://schemas.microsoft.com/office/drawing/2014/main" id="{6545DE3B-3FCE-7017-D561-43A37EF88516}"/>
              </a:ext>
            </a:extLst>
          </p:cNvPr>
          <p:cNvSpPr txBox="1"/>
          <p:nvPr/>
        </p:nvSpPr>
        <p:spPr>
          <a:xfrm>
            <a:off x="2615738" y="5680637"/>
            <a:ext cx="6960524" cy="598516"/>
          </a:xfrm>
          <a:prstGeom prst="rect">
            <a:avLst/>
          </a:prstGeom>
        </p:spPr>
        <p:txBody>
          <a:bodyPr vert="horz" lIns="91440" tIns="45720" rIns="91440" bIns="45720" rtlCol="0" anchor="ctr">
            <a:normAutofit/>
          </a:bodyPr>
          <a:lstStyle/>
          <a:p>
            <a:pPr algn="ctr">
              <a:lnSpc>
                <a:spcPct val="90000"/>
              </a:lnSpc>
              <a:spcBef>
                <a:spcPts val="1000"/>
              </a:spcBef>
            </a:pPr>
            <a:r>
              <a:rPr lang="en-US" sz="3200" kern="1200" dirty="0">
                <a:solidFill>
                  <a:schemeClr val="bg1"/>
                </a:solidFill>
                <a:latin typeface="+mn-lt"/>
                <a:ea typeface="+mn-ea"/>
                <a:cs typeface="+mn-cs"/>
              </a:rPr>
              <a:t>Majestic Mount Hermon – 9232 ft </a:t>
            </a:r>
          </a:p>
        </p:txBody>
      </p:sp>
      <p:sp>
        <p:nvSpPr>
          <p:cNvPr id="8" name="Arrow: Right 7">
            <a:extLst>
              <a:ext uri="{FF2B5EF4-FFF2-40B4-BE49-F238E27FC236}">
                <a16:creationId xmlns:a16="http://schemas.microsoft.com/office/drawing/2014/main" id="{F98C700A-D8E7-FE22-0692-87818A84CCB5}"/>
              </a:ext>
            </a:extLst>
          </p:cNvPr>
          <p:cNvSpPr/>
          <p:nvPr/>
        </p:nvSpPr>
        <p:spPr>
          <a:xfrm>
            <a:off x="3599234" y="543963"/>
            <a:ext cx="911806" cy="3429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99508248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20D5D19D-0789-4518-B5DC-D47ADF69D2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1B12C9-A43F-0905-8559-1FC1649D09D5}"/>
              </a:ext>
            </a:extLst>
          </p:cNvPr>
          <p:cNvSpPr>
            <a:spLocks noGrp="1"/>
          </p:cNvSpPr>
          <p:nvPr>
            <p:ph type="ctrTitle"/>
          </p:nvPr>
        </p:nvSpPr>
        <p:spPr>
          <a:xfrm>
            <a:off x="803499" y="933855"/>
            <a:ext cx="4346645" cy="4583786"/>
          </a:xfrm>
        </p:spPr>
        <p:txBody>
          <a:bodyPr anchor="t">
            <a:normAutofit fontScale="90000"/>
          </a:bodyPr>
          <a:lstStyle/>
          <a:p>
            <a:pPr algn="r"/>
            <a:r>
              <a:rPr lang="en-CA" sz="3100" b="1" dirty="0"/>
              <a:t>“When we encounter death, we face an irreversible, unalterable situation that we are powerless to change. Even though “death has been swallowed up in victory,” the loss of a loved one can be devastating and grief can be overwhelming.”</a:t>
            </a:r>
            <a:br>
              <a:rPr lang="en-CA" sz="3100" b="1" dirty="0"/>
            </a:br>
            <a:br>
              <a:rPr lang="en-CA" sz="2200" b="1" dirty="0"/>
            </a:br>
            <a:r>
              <a:rPr lang="en-CA" sz="2200" b="1" dirty="0"/>
              <a:t>	</a:t>
            </a:r>
            <a:r>
              <a:rPr lang="en-CA" sz="2200" b="1" dirty="0">
                <a:solidFill>
                  <a:schemeClr val="tx2">
                    <a:lumMod val="75000"/>
                    <a:lumOff val="25000"/>
                  </a:schemeClr>
                </a:solidFill>
              </a:rPr>
              <a:t>Gary R. Collins			“Christian  Counseling”</a:t>
            </a:r>
            <a:br>
              <a:rPr lang="en-CA" sz="2200" b="1" dirty="0">
                <a:solidFill>
                  <a:schemeClr val="tx2">
                    <a:lumMod val="75000"/>
                    <a:lumOff val="25000"/>
                  </a:schemeClr>
                </a:solidFill>
              </a:rPr>
            </a:br>
            <a:r>
              <a:rPr lang="en-CA" sz="2200" b="1" dirty="0">
                <a:solidFill>
                  <a:schemeClr val="tx2">
                    <a:lumMod val="75000"/>
                    <a:lumOff val="25000"/>
                  </a:schemeClr>
                </a:solidFill>
              </a:rPr>
              <a:t>	p. 345</a:t>
            </a:r>
            <a:br>
              <a:rPr lang="en-CA" sz="2200" dirty="0"/>
            </a:br>
            <a:r>
              <a:rPr lang="en-CA" sz="2200" dirty="0"/>
              <a:t> </a:t>
            </a:r>
          </a:p>
        </p:txBody>
      </p:sp>
      <p:grpSp>
        <p:nvGrpSpPr>
          <p:cNvPr id="29" name="Group 28">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54317"/>
            <a:ext cx="731521" cy="673460"/>
            <a:chOff x="3940602" y="308034"/>
            <a:chExt cx="2116791" cy="3428999"/>
          </a:xfrm>
          <a:solidFill>
            <a:schemeClr val="accent4"/>
          </a:solidFill>
        </p:grpSpPr>
        <p:sp>
          <p:nvSpPr>
            <p:cNvPr id="24" name="Rectangle 23">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686E05C1-96C0-390F-0557-B351FD849D01}"/>
              </a:ext>
            </a:extLst>
          </p:cNvPr>
          <p:cNvPicPr>
            <a:picLocks noChangeAspect="1"/>
          </p:cNvPicPr>
          <p:nvPr/>
        </p:nvPicPr>
        <p:blipFill>
          <a:blip r:embed="rId2">
            <a:extLst>
              <a:ext uri="{28A0092B-C50C-407E-A947-70E740481C1C}">
                <a14:useLocalDpi xmlns:a14="http://schemas.microsoft.com/office/drawing/2010/main" val="0"/>
              </a:ext>
            </a:extLst>
          </a:blip>
          <a:srcRect r="2" b="1270"/>
          <a:stretch/>
        </p:blipFill>
        <p:spPr>
          <a:xfrm>
            <a:off x="5922492" y="538480"/>
            <a:ext cx="5536001" cy="7498080"/>
          </a:xfrm>
          <a:prstGeom prst="rect">
            <a:avLst/>
          </a:prstGeom>
        </p:spPr>
      </p:pic>
    </p:spTree>
    <p:extLst>
      <p:ext uri="{BB962C8B-B14F-4D97-AF65-F5344CB8AC3E}">
        <p14:creationId xmlns:p14="http://schemas.microsoft.com/office/powerpoint/2010/main" val="113434284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DCF72F19-1473-448C-AA14-0CB8AA374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1B12C9-A43F-0905-8559-1FC1649D09D5}"/>
              </a:ext>
            </a:extLst>
          </p:cNvPr>
          <p:cNvSpPr>
            <a:spLocks noGrp="1"/>
          </p:cNvSpPr>
          <p:nvPr>
            <p:ph type="ctrTitle"/>
          </p:nvPr>
        </p:nvSpPr>
        <p:spPr>
          <a:xfrm>
            <a:off x="525982" y="1380123"/>
            <a:ext cx="4171994" cy="3736540"/>
          </a:xfrm>
        </p:spPr>
        <p:txBody>
          <a:bodyPr>
            <a:noAutofit/>
          </a:bodyPr>
          <a:lstStyle/>
          <a:p>
            <a:pPr algn="l"/>
            <a:r>
              <a:rPr lang="en-CA" sz="3600" b="1" dirty="0"/>
              <a:t>II. Despair</a:t>
            </a:r>
            <a:br>
              <a:rPr lang="en-CA" sz="3600" b="1" dirty="0"/>
            </a:br>
            <a:br>
              <a:rPr lang="en-CA" sz="3600" b="1" dirty="0"/>
            </a:br>
            <a:br>
              <a:rPr lang="en-CA" sz="3600" b="1" dirty="0"/>
            </a:br>
            <a:r>
              <a:rPr lang="en-CA" sz="3600" b="1" i="1" dirty="0"/>
              <a:t>“When the Lord saw her, his heart went out to her and he said, ‘Don’t cry.’”	</a:t>
            </a:r>
            <a:br>
              <a:rPr lang="en-CA" sz="3600" b="1" i="1" dirty="0"/>
            </a:br>
            <a:r>
              <a:rPr lang="en-CA" sz="3600" b="1" i="1" dirty="0"/>
              <a:t>						Luke 7:13</a:t>
            </a:r>
            <a:r>
              <a:rPr lang="en-CA" sz="3600" dirty="0"/>
              <a:t> </a:t>
            </a:r>
          </a:p>
        </p:txBody>
      </p:sp>
      <p:grpSp>
        <p:nvGrpSpPr>
          <p:cNvPr id="46" name="Group 45">
            <a:extLst>
              <a:ext uri="{FF2B5EF4-FFF2-40B4-BE49-F238E27FC236}">
                <a16:creationId xmlns:a16="http://schemas.microsoft.com/office/drawing/2014/main" id="{3AF6A671-C637-4547-85F4-51B6D18813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416432" y="1"/>
            <a:ext cx="2446384" cy="5777808"/>
            <a:chOff x="329184" y="1"/>
            <a:chExt cx="524256" cy="5777808"/>
          </a:xfrm>
        </p:grpSpPr>
        <p:cxnSp>
          <p:nvCxnSpPr>
            <p:cNvPr id="47" name="Straight Connector 46">
              <a:extLst>
                <a:ext uri="{FF2B5EF4-FFF2-40B4-BE49-F238E27FC236}">
                  <a16:creationId xmlns:a16="http://schemas.microsoft.com/office/drawing/2014/main" id="{C575CF26-3D3C-4C5A-A2B7-00432016EF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1208"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1"/>
              <a:ext cx="524256" cy="55321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Rectangle 49">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86598" y="269324"/>
            <a:ext cx="6116779" cy="620877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green street sign with white text&#10;&#10;Description automatically generated">
            <a:extLst>
              <a:ext uri="{FF2B5EF4-FFF2-40B4-BE49-F238E27FC236}">
                <a16:creationId xmlns:a16="http://schemas.microsoft.com/office/drawing/2014/main" id="{686E05C1-96C0-390F-0557-B351FD849D01}"/>
              </a:ext>
            </a:extLst>
          </p:cNvPr>
          <p:cNvPicPr>
            <a:picLocks noChangeAspect="1"/>
          </p:cNvPicPr>
          <p:nvPr/>
        </p:nvPicPr>
        <p:blipFill>
          <a:blip r:embed="rId2">
            <a:extLst>
              <a:ext uri="{28A0092B-C50C-407E-A947-70E740481C1C}">
                <a14:useLocalDpi xmlns:a14="http://schemas.microsoft.com/office/drawing/2010/main" val="0"/>
              </a:ext>
            </a:extLst>
          </a:blip>
          <a:srcRect l="14803" r="14801" b="-2"/>
          <a:stretch/>
        </p:blipFill>
        <p:spPr>
          <a:xfrm>
            <a:off x="5640572" y="557360"/>
            <a:ext cx="5608830" cy="5632704"/>
          </a:xfrm>
          <a:prstGeom prst="rect">
            <a:avLst/>
          </a:prstGeom>
        </p:spPr>
      </p:pic>
    </p:spTree>
    <p:extLst>
      <p:ext uri="{BB962C8B-B14F-4D97-AF65-F5344CB8AC3E}">
        <p14:creationId xmlns:p14="http://schemas.microsoft.com/office/powerpoint/2010/main" val="210270337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DCF72F19-1473-448C-AA14-0CB8AA374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1B12C9-A43F-0905-8559-1FC1649D09D5}"/>
              </a:ext>
            </a:extLst>
          </p:cNvPr>
          <p:cNvSpPr>
            <a:spLocks noGrp="1"/>
          </p:cNvSpPr>
          <p:nvPr>
            <p:ph type="ctrTitle"/>
          </p:nvPr>
        </p:nvSpPr>
        <p:spPr>
          <a:xfrm>
            <a:off x="536222" y="2576190"/>
            <a:ext cx="4171994" cy="3736540"/>
          </a:xfrm>
        </p:spPr>
        <p:txBody>
          <a:bodyPr>
            <a:noAutofit/>
          </a:bodyPr>
          <a:lstStyle/>
          <a:p>
            <a:pPr algn="l"/>
            <a:r>
              <a:rPr lang="en-CA" sz="2400" b="1" dirty="0"/>
              <a:t>II. Despair</a:t>
            </a:r>
            <a:br>
              <a:rPr lang="en-CA" sz="2400" b="1" dirty="0"/>
            </a:br>
            <a:br>
              <a:rPr lang="en-CA" sz="2400" b="1" dirty="0"/>
            </a:br>
            <a:r>
              <a:rPr lang="en-CA" sz="2400" b="1" dirty="0"/>
              <a:t>She had probably already experienced many other effects in the grieving process - shock, numbness, denial, emptiness, guilt, anger, forgetfulness, loneliness, and even collapsing. </a:t>
            </a:r>
            <a:br>
              <a:rPr lang="en-CA" sz="2400" b="1" i="1" dirty="0"/>
            </a:br>
            <a:br>
              <a:rPr lang="en-CA" sz="2400" b="1" i="1" dirty="0"/>
            </a:br>
            <a:br>
              <a:rPr lang="en-CA" sz="2400" b="1" i="1" dirty="0"/>
            </a:br>
            <a:r>
              <a:rPr lang="en-CA" sz="2400" b="1" i="1" dirty="0"/>
              <a:t>“These symptoms of grief come in waves, and rarely are they all present at the same time.”</a:t>
            </a:r>
            <a:br>
              <a:rPr lang="en-CA" sz="2400" b="1" i="1" dirty="0"/>
            </a:br>
            <a:r>
              <a:rPr lang="en-CA" sz="2400" b="1" i="1" dirty="0"/>
              <a:t>		          </a:t>
            </a:r>
            <a:r>
              <a:rPr lang="en-CA" sz="2400" b="1" i="1" dirty="0">
                <a:solidFill>
                  <a:schemeClr val="tx2">
                    <a:lumMod val="75000"/>
                    <a:lumOff val="25000"/>
                  </a:schemeClr>
                </a:solidFill>
              </a:rPr>
              <a:t>C. S. Lewis</a:t>
            </a:r>
            <a:br>
              <a:rPr lang="en-CA" sz="2400" b="1" i="1" dirty="0">
                <a:solidFill>
                  <a:schemeClr val="tx2">
                    <a:lumMod val="75000"/>
                    <a:lumOff val="25000"/>
                  </a:schemeClr>
                </a:solidFill>
              </a:rPr>
            </a:br>
            <a:r>
              <a:rPr lang="en-CA" sz="2400" b="1" i="1" dirty="0">
                <a:solidFill>
                  <a:schemeClr val="tx2">
                    <a:lumMod val="75000"/>
                    <a:lumOff val="25000"/>
                  </a:schemeClr>
                </a:solidFill>
              </a:rPr>
              <a:t>	       “A Grief Observed”</a:t>
            </a:r>
            <a:br>
              <a:rPr lang="en-CA" sz="2400" b="1" i="1" dirty="0">
                <a:solidFill>
                  <a:schemeClr val="tx2">
                    <a:lumMod val="75000"/>
                    <a:lumOff val="25000"/>
                  </a:schemeClr>
                </a:solidFill>
              </a:rPr>
            </a:br>
            <a:r>
              <a:rPr lang="en-CA" sz="2400" b="1" i="1" dirty="0">
                <a:solidFill>
                  <a:schemeClr val="tx2">
                    <a:lumMod val="75000"/>
                    <a:lumOff val="25000"/>
                  </a:schemeClr>
                </a:solidFill>
              </a:rPr>
              <a:t>			p. 66,67</a:t>
            </a:r>
            <a:endParaRPr lang="en-CA" sz="2400" dirty="0">
              <a:solidFill>
                <a:schemeClr val="tx2">
                  <a:lumMod val="75000"/>
                  <a:lumOff val="25000"/>
                </a:schemeClr>
              </a:solidFill>
            </a:endParaRPr>
          </a:p>
        </p:txBody>
      </p:sp>
      <p:grpSp>
        <p:nvGrpSpPr>
          <p:cNvPr id="46" name="Group 45">
            <a:extLst>
              <a:ext uri="{FF2B5EF4-FFF2-40B4-BE49-F238E27FC236}">
                <a16:creationId xmlns:a16="http://schemas.microsoft.com/office/drawing/2014/main" id="{3AF6A671-C637-4547-85F4-51B6D18813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416432" y="1"/>
            <a:ext cx="2446384" cy="5777808"/>
            <a:chOff x="329184" y="1"/>
            <a:chExt cx="524256" cy="5777808"/>
          </a:xfrm>
        </p:grpSpPr>
        <p:cxnSp>
          <p:nvCxnSpPr>
            <p:cNvPr id="47" name="Straight Connector 46">
              <a:extLst>
                <a:ext uri="{FF2B5EF4-FFF2-40B4-BE49-F238E27FC236}">
                  <a16:creationId xmlns:a16="http://schemas.microsoft.com/office/drawing/2014/main" id="{C575CF26-3D3C-4C5A-A2B7-00432016EF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1208"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1"/>
              <a:ext cx="524256" cy="55321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Rectangle 49">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86598" y="269324"/>
            <a:ext cx="6116779" cy="620877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green street sign with white text&#10;&#10;Description automatically generated">
            <a:extLst>
              <a:ext uri="{FF2B5EF4-FFF2-40B4-BE49-F238E27FC236}">
                <a16:creationId xmlns:a16="http://schemas.microsoft.com/office/drawing/2014/main" id="{686E05C1-96C0-390F-0557-B351FD849D01}"/>
              </a:ext>
            </a:extLst>
          </p:cNvPr>
          <p:cNvPicPr>
            <a:picLocks noChangeAspect="1"/>
          </p:cNvPicPr>
          <p:nvPr/>
        </p:nvPicPr>
        <p:blipFill>
          <a:blip r:embed="rId2">
            <a:extLst>
              <a:ext uri="{28A0092B-C50C-407E-A947-70E740481C1C}">
                <a14:useLocalDpi xmlns:a14="http://schemas.microsoft.com/office/drawing/2010/main" val="0"/>
              </a:ext>
            </a:extLst>
          </a:blip>
          <a:srcRect l="14803" r="14801" b="-2"/>
          <a:stretch/>
        </p:blipFill>
        <p:spPr>
          <a:xfrm>
            <a:off x="5640572" y="557360"/>
            <a:ext cx="5608830" cy="5632704"/>
          </a:xfrm>
          <a:prstGeom prst="rect">
            <a:avLst/>
          </a:prstGeom>
        </p:spPr>
      </p:pic>
    </p:spTree>
    <p:extLst>
      <p:ext uri="{BB962C8B-B14F-4D97-AF65-F5344CB8AC3E}">
        <p14:creationId xmlns:p14="http://schemas.microsoft.com/office/powerpoint/2010/main" val="121000400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8" name="Rectangle 67">
            <a:extLst>
              <a:ext uri="{FF2B5EF4-FFF2-40B4-BE49-F238E27FC236}">
                <a16:creationId xmlns:a16="http://schemas.microsoft.com/office/drawing/2014/main" id="{854DEE1C-7FD6-4FA0-A96A-BDF952F199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D1B12C9-A43F-0905-8559-1FC1649D09D5}"/>
              </a:ext>
            </a:extLst>
          </p:cNvPr>
          <p:cNvSpPr>
            <a:spLocks noGrp="1"/>
          </p:cNvSpPr>
          <p:nvPr>
            <p:ph type="ctrTitle"/>
          </p:nvPr>
        </p:nvSpPr>
        <p:spPr>
          <a:xfrm>
            <a:off x="1569766" y="5548130"/>
            <a:ext cx="9144000" cy="1193138"/>
          </a:xfrm>
        </p:spPr>
        <p:txBody>
          <a:bodyPr>
            <a:noAutofit/>
          </a:bodyPr>
          <a:lstStyle/>
          <a:p>
            <a:pPr algn="l"/>
            <a:r>
              <a:rPr lang="en-CA" sz="3200" b="1" dirty="0"/>
              <a:t>III. Delight</a:t>
            </a:r>
            <a:br>
              <a:rPr lang="en-CA" sz="3200" b="1" dirty="0"/>
            </a:br>
            <a:br>
              <a:rPr lang="en-CA" sz="3200" b="1" dirty="0"/>
            </a:br>
            <a:r>
              <a:rPr lang="en-CA" sz="3200" b="1" i="1" dirty="0"/>
              <a:t>“Young man, I say to you, get up!”</a:t>
            </a:r>
            <a:br>
              <a:rPr lang="en-CA" sz="3200" b="1" i="1" dirty="0"/>
            </a:br>
            <a:r>
              <a:rPr lang="en-CA" sz="3200" b="1" i="1" dirty="0"/>
              <a:t>15. The dead man sat up and began to talk, and Jesus gave him back to his mother.”</a:t>
            </a:r>
            <a:br>
              <a:rPr lang="en-CA" sz="3200" b="1" i="1" dirty="0"/>
            </a:br>
            <a:r>
              <a:rPr lang="en-CA" sz="3200" b="1" i="1" dirty="0"/>
              <a:t>						Luke 7:14,15</a:t>
            </a:r>
            <a:endParaRPr lang="en-CA" sz="3200" i="1" dirty="0"/>
          </a:p>
        </p:txBody>
      </p:sp>
      <p:pic>
        <p:nvPicPr>
          <p:cNvPr id="5" name="Picture 4">
            <a:extLst>
              <a:ext uri="{FF2B5EF4-FFF2-40B4-BE49-F238E27FC236}">
                <a16:creationId xmlns:a16="http://schemas.microsoft.com/office/drawing/2014/main" id="{686E05C1-96C0-390F-0557-B351FD849D01}"/>
              </a:ext>
            </a:extLst>
          </p:cNvPr>
          <p:cNvPicPr>
            <a:picLocks noChangeAspect="1"/>
          </p:cNvPicPr>
          <p:nvPr/>
        </p:nvPicPr>
        <p:blipFill>
          <a:blip r:embed="rId2">
            <a:extLst>
              <a:ext uri="{28A0092B-C50C-407E-A947-70E740481C1C}">
                <a14:useLocalDpi xmlns:a14="http://schemas.microsoft.com/office/drawing/2010/main" val="0"/>
              </a:ext>
            </a:extLst>
          </a:blip>
          <a:srcRect r="2" b="15385"/>
          <a:stretch/>
        </p:blipFill>
        <p:spPr>
          <a:xfrm>
            <a:off x="1690046" y="386205"/>
            <a:ext cx="8903441" cy="3766876"/>
          </a:xfrm>
          <a:custGeom>
            <a:avLst/>
            <a:gdLst/>
            <a:ahLst/>
            <a:cxnLst/>
            <a:rect l="l" t="t" r="r" b="b"/>
            <a:pathLst>
              <a:path w="8903441" h="3766876">
                <a:moveTo>
                  <a:pt x="8890380" y="1667288"/>
                </a:moveTo>
                <a:lnTo>
                  <a:pt x="8895460" y="1677046"/>
                </a:lnTo>
                <a:cubicBezTo>
                  <a:pt x="8905866" y="1703466"/>
                  <a:pt x="8906717" y="1724063"/>
                  <a:pt x="8894323" y="1729738"/>
                </a:cubicBezTo>
                <a:lnTo>
                  <a:pt x="8891365" y="1729349"/>
                </a:lnTo>
                <a:lnTo>
                  <a:pt x="8891421" y="1712412"/>
                </a:lnTo>
                <a:cubicBezTo>
                  <a:pt x="8891337" y="1700170"/>
                  <a:pt x="8891138" y="1688653"/>
                  <a:pt x="8890856" y="1678595"/>
                </a:cubicBezTo>
                <a:close/>
                <a:moveTo>
                  <a:pt x="8888451" y="1641624"/>
                </a:moveTo>
                <a:cubicBezTo>
                  <a:pt x="8888927" y="1642911"/>
                  <a:pt x="8889388" y="1647125"/>
                  <a:pt x="8889800" y="1653531"/>
                </a:cubicBezTo>
                <a:lnTo>
                  <a:pt x="8890380" y="1667288"/>
                </a:lnTo>
                <a:lnTo>
                  <a:pt x="8884645" y="1656272"/>
                </a:lnTo>
                <a:lnTo>
                  <a:pt x="8886368" y="1643902"/>
                </a:lnTo>
                <a:cubicBezTo>
                  <a:pt x="8887058" y="1640758"/>
                  <a:pt x="8887743" y="1639762"/>
                  <a:pt x="8888451" y="1641624"/>
                </a:cubicBezTo>
                <a:close/>
                <a:moveTo>
                  <a:pt x="999724" y="1241031"/>
                </a:moveTo>
                <a:cubicBezTo>
                  <a:pt x="998379" y="1242269"/>
                  <a:pt x="996554" y="1243547"/>
                  <a:pt x="995210" y="1244785"/>
                </a:cubicBezTo>
                <a:cubicBezTo>
                  <a:pt x="1005261" y="1248940"/>
                  <a:pt x="1015746" y="1252497"/>
                  <a:pt x="1025774" y="1256374"/>
                </a:cubicBezTo>
                <a:cubicBezTo>
                  <a:pt x="1037480" y="1257305"/>
                  <a:pt x="1049668" y="1258195"/>
                  <a:pt x="1060894" y="1259168"/>
                </a:cubicBezTo>
                <a:cubicBezTo>
                  <a:pt x="1040504" y="1253123"/>
                  <a:pt x="1020115" y="1247076"/>
                  <a:pt x="999724" y="1241031"/>
                </a:cubicBezTo>
                <a:close/>
                <a:moveTo>
                  <a:pt x="1319296" y="820371"/>
                </a:moveTo>
                <a:cubicBezTo>
                  <a:pt x="1421680" y="872109"/>
                  <a:pt x="1548101" y="905226"/>
                  <a:pt x="1681342" y="933268"/>
                </a:cubicBezTo>
                <a:cubicBezTo>
                  <a:pt x="1683167" y="931988"/>
                  <a:pt x="1684512" y="930751"/>
                  <a:pt x="1686338" y="929471"/>
                </a:cubicBezTo>
                <a:cubicBezTo>
                  <a:pt x="1563998" y="893197"/>
                  <a:pt x="1441635" y="856646"/>
                  <a:pt x="1319296" y="820371"/>
                </a:cubicBezTo>
                <a:close/>
                <a:moveTo>
                  <a:pt x="7894848" y="858"/>
                </a:moveTo>
                <a:cubicBezTo>
                  <a:pt x="7906700" y="3455"/>
                  <a:pt x="7910528" y="8436"/>
                  <a:pt x="7907341" y="16271"/>
                </a:cubicBezTo>
                <a:cubicBezTo>
                  <a:pt x="7902882" y="26177"/>
                  <a:pt x="7893520" y="35394"/>
                  <a:pt x="7882642" y="43904"/>
                </a:cubicBezTo>
                <a:cubicBezTo>
                  <a:pt x="7831903" y="83897"/>
                  <a:pt x="7856047" y="94090"/>
                  <a:pt x="7927648" y="93123"/>
                </a:cubicBezTo>
                <a:cubicBezTo>
                  <a:pt x="7991511" y="92274"/>
                  <a:pt x="8055318" y="85274"/>
                  <a:pt x="8119655" y="78787"/>
                </a:cubicBezTo>
                <a:cubicBezTo>
                  <a:pt x="8151329" y="75447"/>
                  <a:pt x="8152942" y="77265"/>
                  <a:pt x="8141786" y="93635"/>
                </a:cubicBezTo>
                <a:cubicBezTo>
                  <a:pt x="8123815" y="120677"/>
                  <a:pt x="8122595" y="145410"/>
                  <a:pt x="8151055" y="166138"/>
                </a:cubicBezTo>
                <a:cubicBezTo>
                  <a:pt x="8157767" y="170866"/>
                  <a:pt x="8162605" y="176318"/>
                  <a:pt x="8160811" y="183471"/>
                </a:cubicBezTo>
                <a:cubicBezTo>
                  <a:pt x="8152723" y="212724"/>
                  <a:pt x="8169841" y="236686"/>
                  <a:pt x="8187466" y="260884"/>
                </a:cubicBezTo>
                <a:cubicBezTo>
                  <a:pt x="8217175" y="301371"/>
                  <a:pt x="8254836" y="338641"/>
                  <a:pt x="8295790" y="374783"/>
                </a:cubicBezTo>
                <a:cubicBezTo>
                  <a:pt x="8324664" y="400232"/>
                  <a:pt x="8342922" y="431650"/>
                  <a:pt x="8406170" y="440370"/>
                </a:cubicBezTo>
                <a:cubicBezTo>
                  <a:pt x="8421364" y="442394"/>
                  <a:pt x="8426373" y="449790"/>
                  <a:pt x="8420903" y="459225"/>
                </a:cubicBezTo>
                <a:cubicBezTo>
                  <a:pt x="8402820" y="490474"/>
                  <a:pt x="8417534" y="514648"/>
                  <a:pt x="8450800" y="534955"/>
                </a:cubicBezTo>
                <a:cubicBezTo>
                  <a:pt x="8462563" y="542037"/>
                  <a:pt x="8458146" y="546902"/>
                  <a:pt x="8442097" y="551669"/>
                </a:cubicBezTo>
                <a:cubicBezTo>
                  <a:pt x="8423667" y="556925"/>
                  <a:pt x="8409328" y="564619"/>
                  <a:pt x="8398067" y="574282"/>
                </a:cubicBezTo>
                <a:cubicBezTo>
                  <a:pt x="8379577" y="589897"/>
                  <a:pt x="8370872" y="606612"/>
                  <a:pt x="8363634" y="623477"/>
                </a:cubicBezTo>
                <a:cubicBezTo>
                  <a:pt x="8352394" y="649929"/>
                  <a:pt x="8339133" y="675439"/>
                  <a:pt x="8295388" y="695789"/>
                </a:cubicBezTo>
                <a:cubicBezTo>
                  <a:pt x="8282368" y="701969"/>
                  <a:pt x="8271923" y="709882"/>
                  <a:pt x="8260972" y="717559"/>
                </a:cubicBezTo>
                <a:cubicBezTo>
                  <a:pt x="8264466" y="724248"/>
                  <a:pt x="8273101" y="728807"/>
                  <a:pt x="8289132" y="729358"/>
                </a:cubicBezTo>
                <a:cubicBezTo>
                  <a:pt x="8391169" y="732995"/>
                  <a:pt x="8386647" y="769770"/>
                  <a:pt x="8387346" y="810845"/>
                </a:cubicBezTo>
                <a:cubicBezTo>
                  <a:pt x="8388418" y="861681"/>
                  <a:pt x="8330862" y="890238"/>
                  <a:pt x="8259532" y="916368"/>
                </a:cubicBezTo>
                <a:cubicBezTo>
                  <a:pt x="8235122" y="925226"/>
                  <a:pt x="8199529" y="928071"/>
                  <a:pt x="8191769" y="950020"/>
                </a:cubicBezTo>
                <a:cubicBezTo>
                  <a:pt x="8234379" y="966427"/>
                  <a:pt x="8282955" y="945934"/>
                  <a:pt x="8327664" y="947606"/>
                </a:cubicBezTo>
                <a:cubicBezTo>
                  <a:pt x="8364609" y="949119"/>
                  <a:pt x="8424473" y="941347"/>
                  <a:pt x="8378206" y="982626"/>
                </a:cubicBezTo>
                <a:cubicBezTo>
                  <a:pt x="8364736" y="994722"/>
                  <a:pt x="8382242" y="1001021"/>
                  <a:pt x="8400605" y="1000529"/>
                </a:cubicBezTo>
                <a:cubicBezTo>
                  <a:pt x="8549357" y="995586"/>
                  <a:pt x="8487684" y="1076555"/>
                  <a:pt x="8538706" y="1111533"/>
                </a:cubicBezTo>
                <a:cubicBezTo>
                  <a:pt x="8553092" y="1120905"/>
                  <a:pt x="8540810" y="1141011"/>
                  <a:pt x="8520556" y="1147547"/>
                </a:cubicBezTo>
                <a:cubicBezTo>
                  <a:pt x="8392015" y="1189611"/>
                  <a:pt x="8380569" y="1263373"/>
                  <a:pt x="8322605" y="1331423"/>
                </a:cubicBezTo>
                <a:cubicBezTo>
                  <a:pt x="8393509" y="1350105"/>
                  <a:pt x="8476647" y="1348124"/>
                  <a:pt x="8552563" y="1357692"/>
                </a:cubicBezTo>
                <a:cubicBezTo>
                  <a:pt x="8631413" y="1367560"/>
                  <a:pt x="8632510" y="1380057"/>
                  <a:pt x="8572872" y="1434543"/>
                </a:cubicBezTo>
                <a:cubicBezTo>
                  <a:pt x="8740108" y="1430496"/>
                  <a:pt x="8740108" y="1430496"/>
                  <a:pt x="8695911" y="1511890"/>
                </a:cubicBezTo>
                <a:cubicBezTo>
                  <a:pt x="8766152" y="1509223"/>
                  <a:pt x="8835070" y="1574251"/>
                  <a:pt x="8873147" y="1634187"/>
                </a:cubicBezTo>
                <a:lnTo>
                  <a:pt x="8884645" y="1656272"/>
                </a:lnTo>
                <a:lnTo>
                  <a:pt x="8884254" y="1659075"/>
                </a:lnTo>
                <a:cubicBezTo>
                  <a:pt x="8882795" y="1672543"/>
                  <a:pt x="8881198" y="1691773"/>
                  <a:pt x="8879232" y="1711097"/>
                </a:cubicBezTo>
                <a:lnTo>
                  <a:pt x="8877347" y="1727504"/>
                </a:lnTo>
                <a:lnTo>
                  <a:pt x="8865337" y="1725923"/>
                </a:lnTo>
                <a:cubicBezTo>
                  <a:pt x="8855639" y="1721668"/>
                  <a:pt x="8848716" y="1720054"/>
                  <a:pt x="8843722" y="1720152"/>
                </a:cubicBezTo>
                <a:cubicBezTo>
                  <a:pt x="8828739" y="1720444"/>
                  <a:pt x="8831115" y="1736133"/>
                  <a:pt x="8828004" y="1742073"/>
                </a:cubicBezTo>
                <a:cubicBezTo>
                  <a:pt x="8817547" y="1760900"/>
                  <a:pt x="8843589" y="1770647"/>
                  <a:pt x="8861127" y="1782820"/>
                </a:cubicBezTo>
                <a:cubicBezTo>
                  <a:pt x="8867694" y="1787281"/>
                  <a:pt x="8872382" y="1766445"/>
                  <a:pt x="8875975" y="1739445"/>
                </a:cubicBezTo>
                <a:lnTo>
                  <a:pt x="8877347" y="1727504"/>
                </a:lnTo>
                <a:lnTo>
                  <a:pt x="8891365" y="1729349"/>
                </a:lnTo>
                <a:lnTo>
                  <a:pt x="8891294" y="1750579"/>
                </a:lnTo>
                <a:cubicBezTo>
                  <a:pt x="8890576" y="1802412"/>
                  <a:pt x="8887485" y="1854103"/>
                  <a:pt x="8879895" y="1858687"/>
                </a:cubicBezTo>
                <a:cubicBezTo>
                  <a:pt x="8799411" y="1907447"/>
                  <a:pt x="8858072" y="1996322"/>
                  <a:pt x="8700018" y="2022228"/>
                </a:cubicBezTo>
                <a:cubicBezTo>
                  <a:pt x="8628887" y="2034069"/>
                  <a:pt x="8597252" y="2070985"/>
                  <a:pt x="8546517" y="2094468"/>
                </a:cubicBezTo>
                <a:cubicBezTo>
                  <a:pt x="8369592" y="2175758"/>
                  <a:pt x="8254890" y="2270617"/>
                  <a:pt x="8208310" y="2391116"/>
                </a:cubicBezTo>
                <a:cubicBezTo>
                  <a:pt x="8195251" y="2424444"/>
                  <a:pt x="8137916" y="2455501"/>
                  <a:pt x="8101924" y="2486924"/>
                </a:cubicBezTo>
                <a:cubicBezTo>
                  <a:pt x="8122498" y="2506105"/>
                  <a:pt x="8219539" y="2452814"/>
                  <a:pt x="8188722" y="2510086"/>
                </a:cubicBezTo>
                <a:cubicBezTo>
                  <a:pt x="8165388" y="2553270"/>
                  <a:pt x="8098391" y="2584616"/>
                  <a:pt x="8035596" y="2614194"/>
                </a:cubicBezTo>
                <a:cubicBezTo>
                  <a:pt x="7963481" y="2647947"/>
                  <a:pt x="7883214" y="2677100"/>
                  <a:pt x="7854509" y="2730830"/>
                </a:cubicBezTo>
                <a:cubicBezTo>
                  <a:pt x="7848249" y="2742293"/>
                  <a:pt x="6341566" y="3671513"/>
                  <a:pt x="4141410" y="3763614"/>
                </a:cubicBezTo>
                <a:cubicBezTo>
                  <a:pt x="3781875" y="3778662"/>
                  <a:pt x="2353277" y="3737838"/>
                  <a:pt x="2161737" y="3718831"/>
                </a:cubicBezTo>
                <a:cubicBezTo>
                  <a:pt x="1964811" y="3699179"/>
                  <a:pt x="1793107" y="3646810"/>
                  <a:pt x="1591600" y="3635674"/>
                </a:cubicBezTo>
                <a:cubicBezTo>
                  <a:pt x="1485018" y="3629919"/>
                  <a:pt x="1381185" y="3611329"/>
                  <a:pt x="1390654" y="3531585"/>
                </a:cubicBezTo>
                <a:cubicBezTo>
                  <a:pt x="1393510" y="3508948"/>
                  <a:pt x="1364047" y="3493344"/>
                  <a:pt x="1320867" y="3503571"/>
                </a:cubicBezTo>
                <a:cubicBezTo>
                  <a:pt x="1239265" y="3523046"/>
                  <a:pt x="1198946" y="3494124"/>
                  <a:pt x="1150681" y="3474015"/>
                </a:cubicBezTo>
                <a:cubicBezTo>
                  <a:pt x="1065213" y="3438422"/>
                  <a:pt x="982868" y="3399757"/>
                  <a:pt x="851974" y="3403971"/>
                </a:cubicBezTo>
                <a:cubicBezTo>
                  <a:pt x="873994" y="3367898"/>
                  <a:pt x="917237" y="3369420"/>
                  <a:pt x="956780" y="3372944"/>
                </a:cubicBezTo>
                <a:cubicBezTo>
                  <a:pt x="1061276" y="3382521"/>
                  <a:pt x="1164043" y="3394488"/>
                  <a:pt x="1268515" y="3403788"/>
                </a:cubicBezTo>
                <a:cubicBezTo>
                  <a:pt x="1336376" y="3409863"/>
                  <a:pt x="1404651" y="3420660"/>
                  <a:pt x="1492884" y="3399484"/>
                </a:cubicBezTo>
                <a:cubicBezTo>
                  <a:pt x="1410006" y="3338199"/>
                  <a:pt x="1277736" y="3337777"/>
                  <a:pt x="1169657" y="3325996"/>
                </a:cubicBezTo>
                <a:cubicBezTo>
                  <a:pt x="1034677" y="3311259"/>
                  <a:pt x="951965" y="3268429"/>
                  <a:pt x="853866" y="3221353"/>
                </a:cubicBezTo>
                <a:cubicBezTo>
                  <a:pt x="950752" y="3199416"/>
                  <a:pt x="1014418" y="3234964"/>
                  <a:pt x="1090648" y="3226034"/>
                </a:cubicBezTo>
                <a:cubicBezTo>
                  <a:pt x="1094340" y="3218434"/>
                  <a:pt x="1100169" y="3207568"/>
                  <a:pt x="1099183" y="3207375"/>
                </a:cubicBezTo>
                <a:cubicBezTo>
                  <a:pt x="971072" y="3188118"/>
                  <a:pt x="907890" y="3136018"/>
                  <a:pt x="882137" y="3068880"/>
                </a:cubicBezTo>
                <a:cubicBezTo>
                  <a:pt x="868924" y="3034221"/>
                  <a:pt x="822286" y="3027121"/>
                  <a:pt x="776145" y="3014660"/>
                </a:cubicBezTo>
                <a:cubicBezTo>
                  <a:pt x="613874" y="2970419"/>
                  <a:pt x="443486" y="2933046"/>
                  <a:pt x="307191" y="2864697"/>
                </a:cubicBezTo>
                <a:cubicBezTo>
                  <a:pt x="457123" y="2862170"/>
                  <a:pt x="581367" y="2903594"/>
                  <a:pt x="743379" y="2911759"/>
                </a:cubicBezTo>
                <a:cubicBezTo>
                  <a:pt x="608349" y="2835743"/>
                  <a:pt x="439124" y="2806104"/>
                  <a:pt x="284020" y="2766269"/>
                </a:cubicBezTo>
                <a:cubicBezTo>
                  <a:pt x="213164" y="2748143"/>
                  <a:pt x="147010" y="2722889"/>
                  <a:pt x="63190" y="2717094"/>
                </a:cubicBezTo>
                <a:cubicBezTo>
                  <a:pt x="33455" y="2714947"/>
                  <a:pt x="-16425" y="2709531"/>
                  <a:pt x="5340" y="2681595"/>
                </a:cubicBezTo>
                <a:cubicBezTo>
                  <a:pt x="23652" y="2658441"/>
                  <a:pt x="63627" y="2661368"/>
                  <a:pt x="100237" y="2664591"/>
                </a:cubicBezTo>
                <a:cubicBezTo>
                  <a:pt x="188123" y="2672547"/>
                  <a:pt x="277551" y="2664977"/>
                  <a:pt x="394328" y="2654447"/>
                </a:cubicBezTo>
                <a:cubicBezTo>
                  <a:pt x="290057" y="2592242"/>
                  <a:pt x="112140" y="2629127"/>
                  <a:pt x="21491" y="2562088"/>
                </a:cubicBezTo>
                <a:cubicBezTo>
                  <a:pt x="125636" y="2540073"/>
                  <a:pt x="208727" y="2559644"/>
                  <a:pt x="294268" y="2557453"/>
                </a:cubicBezTo>
                <a:cubicBezTo>
                  <a:pt x="371589" y="2555423"/>
                  <a:pt x="389695" y="2540961"/>
                  <a:pt x="367847" y="2501743"/>
                </a:cubicBezTo>
                <a:cubicBezTo>
                  <a:pt x="333905" y="2440640"/>
                  <a:pt x="373328" y="2404160"/>
                  <a:pt x="486858" y="2411824"/>
                </a:cubicBezTo>
                <a:cubicBezTo>
                  <a:pt x="592120" y="2419095"/>
                  <a:pt x="600599" y="2394285"/>
                  <a:pt x="570008" y="2360312"/>
                </a:cubicBezTo>
                <a:cubicBezTo>
                  <a:pt x="525457" y="2310774"/>
                  <a:pt x="567057" y="2265987"/>
                  <a:pt x="594400" y="2218813"/>
                </a:cubicBezTo>
                <a:cubicBezTo>
                  <a:pt x="635581" y="2147198"/>
                  <a:pt x="612469" y="2115647"/>
                  <a:pt x="505675" y="2074370"/>
                </a:cubicBezTo>
                <a:cubicBezTo>
                  <a:pt x="445534" y="2051386"/>
                  <a:pt x="381431" y="2032947"/>
                  <a:pt x="295650" y="2015851"/>
                </a:cubicBezTo>
                <a:cubicBezTo>
                  <a:pt x="487251" y="1985881"/>
                  <a:pt x="281423" y="1958614"/>
                  <a:pt x="346760" y="1924896"/>
                </a:cubicBezTo>
                <a:cubicBezTo>
                  <a:pt x="481788" y="1901571"/>
                  <a:pt x="600623" y="1980687"/>
                  <a:pt x="783461" y="1939173"/>
                </a:cubicBezTo>
                <a:cubicBezTo>
                  <a:pt x="547912" y="1882335"/>
                  <a:pt x="287006" y="1807013"/>
                  <a:pt x="112183" y="1719100"/>
                </a:cubicBezTo>
                <a:cubicBezTo>
                  <a:pt x="148588" y="1692398"/>
                  <a:pt x="188462" y="1710725"/>
                  <a:pt x="219936" y="1699568"/>
                </a:cubicBezTo>
                <a:cubicBezTo>
                  <a:pt x="218006" y="1694140"/>
                  <a:pt x="220184" y="1685834"/>
                  <a:pt x="214196" y="1683841"/>
                </a:cubicBezTo>
                <a:cubicBezTo>
                  <a:pt x="85284" y="1638910"/>
                  <a:pt x="83720" y="1637648"/>
                  <a:pt x="212296" y="1584947"/>
                </a:cubicBezTo>
                <a:cubicBezTo>
                  <a:pt x="257172" y="1566456"/>
                  <a:pt x="252206" y="1554019"/>
                  <a:pt x="226108" y="1538121"/>
                </a:cubicBezTo>
                <a:cubicBezTo>
                  <a:pt x="207682" y="1526866"/>
                  <a:pt x="185078" y="1517656"/>
                  <a:pt x="192710" y="1488723"/>
                </a:cubicBezTo>
                <a:cubicBezTo>
                  <a:pt x="268435" y="1518175"/>
                  <a:pt x="624154" y="1547955"/>
                  <a:pt x="685843" y="1538903"/>
                </a:cubicBezTo>
                <a:cubicBezTo>
                  <a:pt x="755173" y="1528619"/>
                  <a:pt x="994201" y="1520231"/>
                  <a:pt x="1067153" y="1523622"/>
                </a:cubicBezTo>
                <a:cubicBezTo>
                  <a:pt x="1063138" y="1522015"/>
                  <a:pt x="1059122" y="1520410"/>
                  <a:pt x="1055106" y="1518803"/>
                </a:cubicBezTo>
                <a:cubicBezTo>
                  <a:pt x="983007" y="1486514"/>
                  <a:pt x="909946" y="1454310"/>
                  <a:pt x="864245" y="1408231"/>
                </a:cubicBezTo>
                <a:cubicBezTo>
                  <a:pt x="862153" y="1406456"/>
                  <a:pt x="861045" y="1404874"/>
                  <a:pt x="856768" y="1405809"/>
                </a:cubicBezTo>
                <a:cubicBezTo>
                  <a:pt x="819307" y="1414974"/>
                  <a:pt x="822846" y="1400112"/>
                  <a:pt x="821342" y="1388491"/>
                </a:cubicBezTo>
                <a:cubicBezTo>
                  <a:pt x="819813" y="1376592"/>
                  <a:pt x="812736" y="1367699"/>
                  <a:pt x="784954" y="1371257"/>
                </a:cubicBezTo>
                <a:cubicBezTo>
                  <a:pt x="783512" y="1371384"/>
                  <a:pt x="781566" y="1371274"/>
                  <a:pt x="779619" y="1371165"/>
                </a:cubicBezTo>
                <a:cubicBezTo>
                  <a:pt x="766469" y="1370361"/>
                  <a:pt x="722835" y="1342290"/>
                  <a:pt x="728571" y="1335910"/>
                </a:cubicBezTo>
                <a:cubicBezTo>
                  <a:pt x="741389" y="1321912"/>
                  <a:pt x="726409" y="1316791"/>
                  <a:pt x="713734" y="1310348"/>
                </a:cubicBezTo>
                <a:cubicBezTo>
                  <a:pt x="696009" y="1301550"/>
                  <a:pt x="678333" y="1293308"/>
                  <a:pt x="659695" y="1285149"/>
                </a:cubicBezTo>
                <a:cubicBezTo>
                  <a:pt x="641562" y="1277227"/>
                  <a:pt x="622997" y="1269901"/>
                  <a:pt x="604409" y="1262299"/>
                </a:cubicBezTo>
                <a:cubicBezTo>
                  <a:pt x="561305" y="1256847"/>
                  <a:pt x="517819" y="1252549"/>
                  <a:pt x="472556" y="1250086"/>
                </a:cubicBezTo>
                <a:cubicBezTo>
                  <a:pt x="438951" y="1247999"/>
                  <a:pt x="401379" y="1244860"/>
                  <a:pt x="382690" y="1214040"/>
                </a:cubicBezTo>
                <a:cubicBezTo>
                  <a:pt x="418096" y="1214570"/>
                  <a:pt x="453575" y="1215933"/>
                  <a:pt x="489053" y="1217296"/>
                </a:cubicBezTo>
                <a:cubicBezTo>
                  <a:pt x="454954" y="1204059"/>
                  <a:pt x="421816" y="1190737"/>
                  <a:pt x="390047" y="1176456"/>
                </a:cubicBezTo>
                <a:cubicBezTo>
                  <a:pt x="363810" y="1164487"/>
                  <a:pt x="342232" y="1150431"/>
                  <a:pt x="333292" y="1131347"/>
                </a:cubicBezTo>
                <a:cubicBezTo>
                  <a:pt x="330930" y="1126518"/>
                  <a:pt x="329025" y="1121368"/>
                  <a:pt x="337841" y="1116956"/>
                </a:cubicBezTo>
                <a:cubicBezTo>
                  <a:pt x="347569" y="1111905"/>
                  <a:pt x="355552" y="1114562"/>
                  <a:pt x="363031" y="1116984"/>
                </a:cubicBezTo>
                <a:cubicBezTo>
                  <a:pt x="393929" y="1126864"/>
                  <a:pt x="425283" y="1136425"/>
                  <a:pt x="455724" y="1146625"/>
                </a:cubicBezTo>
                <a:cubicBezTo>
                  <a:pt x="496146" y="1160147"/>
                  <a:pt x="536111" y="1173989"/>
                  <a:pt x="576050" y="1187553"/>
                </a:cubicBezTo>
                <a:cubicBezTo>
                  <a:pt x="519650" y="1157524"/>
                  <a:pt x="457798" y="1131612"/>
                  <a:pt x="391358" y="1108621"/>
                </a:cubicBezTo>
                <a:cubicBezTo>
                  <a:pt x="343386" y="1091844"/>
                  <a:pt x="295414" y="1075067"/>
                  <a:pt x="258466" y="1051446"/>
                </a:cubicBezTo>
                <a:cubicBezTo>
                  <a:pt x="239512" y="1039678"/>
                  <a:pt x="230024" y="1025400"/>
                  <a:pt x="227119" y="1008864"/>
                </a:cubicBezTo>
                <a:cubicBezTo>
                  <a:pt x="226729" y="1004421"/>
                  <a:pt x="227253" y="999338"/>
                  <a:pt x="237176" y="996508"/>
                </a:cubicBezTo>
                <a:cubicBezTo>
                  <a:pt x="247123" y="993956"/>
                  <a:pt x="253208" y="997060"/>
                  <a:pt x="257395" y="1000610"/>
                </a:cubicBezTo>
                <a:cubicBezTo>
                  <a:pt x="262111" y="1004674"/>
                  <a:pt x="267716" y="1007820"/>
                  <a:pt x="275649" y="1009921"/>
                </a:cubicBezTo>
                <a:cubicBezTo>
                  <a:pt x="345186" y="1029563"/>
                  <a:pt x="406508" y="1054962"/>
                  <a:pt x="469199" y="1079402"/>
                </a:cubicBezTo>
                <a:cubicBezTo>
                  <a:pt x="558968" y="1114336"/>
                  <a:pt x="647368" y="1150231"/>
                  <a:pt x="753033" y="1173138"/>
                </a:cubicBezTo>
                <a:cubicBezTo>
                  <a:pt x="793015" y="1181661"/>
                  <a:pt x="834292" y="1188391"/>
                  <a:pt x="865682" y="1187316"/>
                </a:cubicBezTo>
                <a:cubicBezTo>
                  <a:pt x="750261" y="1147076"/>
                  <a:pt x="641375" y="1104025"/>
                  <a:pt x="543487" y="1053852"/>
                </a:cubicBezTo>
                <a:cubicBezTo>
                  <a:pt x="444589" y="1003208"/>
                  <a:pt x="357848" y="947579"/>
                  <a:pt x="295297" y="880592"/>
                </a:cubicBezTo>
                <a:cubicBezTo>
                  <a:pt x="288871" y="873601"/>
                  <a:pt x="284873" y="866676"/>
                  <a:pt x="264758" y="869281"/>
                </a:cubicBezTo>
                <a:cubicBezTo>
                  <a:pt x="255650" y="870360"/>
                  <a:pt x="252375" y="866170"/>
                  <a:pt x="254388" y="861516"/>
                </a:cubicBezTo>
                <a:cubicBezTo>
                  <a:pt x="266992" y="828509"/>
                  <a:pt x="236853" y="810726"/>
                  <a:pt x="190786" y="799099"/>
                </a:cubicBezTo>
                <a:cubicBezTo>
                  <a:pt x="176408" y="795324"/>
                  <a:pt x="175031" y="790688"/>
                  <a:pt x="184973" y="782539"/>
                </a:cubicBezTo>
                <a:cubicBezTo>
                  <a:pt x="198516" y="771277"/>
                  <a:pt x="196123" y="760574"/>
                  <a:pt x="187530" y="750974"/>
                </a:cubicBezTo>
                <a:cubicBezTo>
                  <a:pt x="182644" y="744967"/>
                  <a:pt x="176339" y="739364"/>
                  <a:pt x="170996" y="733676"/>
                </a:cubicBezTo>
                <a:cubicBezTo>
                  <a:pt x="167290" y="730083"/>
                  <a:pt x="161157" y="726424"/>
                  <a:pt x="169444" y="721499"/>
                </a:cubicBezTo>
                <a:cubicBezTo>
                  <a:pt x="177298" y="717172"/>
                  <a:pt x="185665" y="718676"/>
                  <a:pt x="193501" y="719668"/>
                </a:cubicBezTo>
                <a:cubicBezTo>
                  <a:pt x="231170" y="723917"/>
                  <a:pt x="254043" y="736181"/>
                  <a:pt x="265436" y="755609"/>
                </a:cubicBezTo>
                <a:cubicBezTo>
                  <a:pt x="273963" y="769971"/>
                  <a:pt x="281726" y="770130"/>
                  <a:pt x="302333" y="756567"/>
                </a:cubicBezTo>
                <a:cubicBezTo>
                  <a:pt x="317894" y="746247"/>
                  <a:pt x="332387" y="745814"/>
                  <a:pt x="346481" y="751853"/>
                </a:cubicBezTo>
                <a:cubicBezTo>
                  <a:pt x="354007" y="754830"/>
                  <a:pt x="358771" y="759448"/>
                  <a:pt x="364449" y="763428"/>
                </a:cubicBezTo>
                <a:cubicBezTo>
                  <a:pt x="392910" y="784156"/>
                  <a:pt x="422762" y="804202"/>
                  <a:pt x="467363" y="815678"/>
                </a:cubicBezTo>
                <a:cubicBezTo>
                  <a:pt x="487199" y="820933"/>
                  <a:pt x="508355" y="824672"/>
                  <a:pt x="537693" y="816781"/>
                </a:cubicBezTo>
                <a:cubicBezTo>
                  <a:pt x="518386" y="812039"/>
                  <a:pt x="499567" y="812852"/>
                  <a:pt x="482019" y="811593"/>
                </a:cubicBezTo>
                <a:cubicBezTo>
                  <a:pt x="464472" y="810335"/>
                  <a:pt x="454949" y="806693"/>
                  <a:pt x="467050" y="795557"/>
                </a:cubicBezTo>
                <a:cubicBezTo>
                  <a:pt x="473772" y="789371"/>
                  <a:pt x="472878" y="784693"/>
                  <a:pt x="465734" y="780562"/>
                </a:cubicBezTo>
                <a:cubicBezTo>
                  <a:pt x="442763" y="767188"/>
                  <a:pt x="430336" y="747011"/>
                  <a:pt x="384526" y="749353"/>
                </a:cubicBezTo>
                <a:cubicBezTo>
                  <a:pt x="382123" y="749564"/>
                  <a:pt x="379622" y="748664"/>
                  <a:pt x="377146" y="748041"/>
                </a:cubicBezTo>
                <a:cubicBezTo>
                  <a:pt x="367744" y="745789"/>
                  <a:pt x="357358" y="743342"/>
                  <a:pt x="360089" y="735827"/>
                </a:cubicBezTo>
                <a:cubicBezTo>
                  <a:pt x="363301" y="728269"/>
                  <a:pt x="375652" y="725506"/>
                  <a:pt x="386634" y="723703"/>
                </a:cubicBezTo>
                <a:cubicBezTo>
                  <a:pt x="414823" y="719269"/>
                  <a:pt x="437543" y="724271"/>
                  <a:pt x="459375" y="730191"/>
                </a:cubicBezTo>
                <a:cubicBezTo>
                  <a:pt x="512487" y="744837"/>
                  <a:pt x="556932" y="765561"/>
                  <a:pt x="603200" y="785006"/>
                </a:cubicBezTo>
                <a:cubicBezTo>
                  <a:pt x="672604" y="814173"/>
                  <a:pt x="734250" y="848778"/>
                  <a:pt x="810521" y="873425"/>
                </a:cubicBezTo>
                <a:cubicBezTo>
                  <a:pt x="1037317" y="946423"/>
                  <a:pt x="1260943" y="1021938"/>
                  <a:pt x="1494102" y="1090180"/>
                </a:cubicBezTo>
                <a:cubicBezTo>
                  <a:pt x="1580109" y="1115371"/>
                  <a:pt x="1667892" y="1138728"/>
                  <a:pt x="1756565" y="1161167"/>
                </a:cubicBezTo>
                <a:cubicBezTo>
                  <a:pt x="1756899" y="1159458"/>
                  <a:pt x="1757282" y="1158305"/>
                  <a:pt x="1757592" y="1156319"/>
                </a:cubicBezTo>
                <a:cubicBezTo>
                  <a:pt x="1757470" y="1154931"/>
                  <a:pt x="1757324" y="1153264"/>
                  <a:pt x="1757202" y="1151876"/>
                </a:cubicBezTo>
                <a:cubicBezTo>
                  <a:pt x="1694452" y="1137796"/>
                  <a:pt x="1632540" y="1122242"/>
                  <a:pt x="1572453" y="1105409"/>
                </a:cubicBezTo>
                <a:cubicBezTo>
                  <a:pt x="1424942" y="1063789"/>
                  <a:pt x="1288864" y="1014450"/>
                  <a:pt x="1171972" y="951953"/>
                </a:cubicBezTo>
                <a:cubicBezTo>
                  <a:pt x="1162328" y="946924"/>
                  <a:pt x="1152112" y="946421"/>
                  <a:pt x="1137334" y="949118"/>
                </a:cubicBezTo>
                <a:cubicBezTo>
                  <a:pt x="1089682" y="958058"/>
                  <a:pt x="1074050" y="951035"/>
                  <a:pt x="1081493" y="925476"/>
                </a:cubicBezTo>
                <a:cubicBezTo>
                  <a:pt x="1083360" y="919155"/>
                  <a:pt x="1083403" y="914115"/>
                  <a:pt x="1074768" y="909555"/>
                </a:cubicBezTo>
                <a:cubicBezTo>
                  <a:pt x="1036165" y="889158"/>
                  <a:pt x="995714" y="869763"/>
                  <a:pt x="952019" y="852050"/>
                </a:cubicBezTo>
                <a:cubicBezTo>
                  <a:pt x="871170" y="819410"/>
                  <a:pt x="784821" y="790332"/>
                  <a:pt x="709017" y="754450"/>
                </a:cubicBezTo>
                <a:cubicBezTo>
                  <a:pt x="686747" y="743533"/>
                  <a:pt x="669617" y="730485"/>
                  <a:pt x="659046" y="714902"/>
                </a:cubicBezTo>
                <a:cubicBezTo>
                  <a:pt x="655674" y="709602"/>
                  <a:pt x="653624" y="702786"/>
                  <a:pt x="664793" y="697608"/>
                </a:cubicBezTo>
                <a:cubicBezTo>
                  <a:pt x="675483" y="692472"/>
                  <a:pt x="684069" y="696476"/>
                  <a:pt x="692052" y="699133"/>
                </a:cubicBezTo>
                <a:cubicBezTo>
                  <a:pt x="725451" y="709913"/>
                  <a:pt x="759355" y="720929"/>
                  <a:pt x="792779" y="731987"/>
                </a:cubicBezTo>
                <a:cubicBezTo>
                  <a:pt x="826682" y="743003"/>
                  <a:pt x="860155" y="754616"/>
                  <a:pt x="895574" y="766338"/>
                </a:cubicBezTo>
                <a:cubicBezTo>
                  <a:pt x="897416" y="759741"/>
                  <a:pt x="890085" y="758985"/>
                  <a:pt x="886044" y="757101"/>
                </a:cubicBezTo>
                <a:cubicBezTo>
                  <a:pt x="828975" y="730489"/>
                  <a:pt x="766861" y="707118"/>
                  <a:pt x="702924" y="685027"/>
                </a:cubicBezTo>
                <a:cubicBezTo>
                  <a:pt x="653460" y="667821"/>
                  <a:pt x="605342" y="649378"/>
                  <a:pt x="571540" y="622962"/>
                </a:cubicBezTo>
                <a:cubicBezTo>
                  <a:pt x="558524" y="612632"/>
                  <a:pt x="551227" y="601239"/>
                  <a:pt x="552940" y="587657"/>
                </a:cubicBezTo>
                <a:cubicBezTo>
                  <a:pt x="553537" y="583407"/>
                  <a:pt x="554132" y="579157"/>
                  <a:pt x="563623" y="576925"/>
                </a:cubicBezTo>
                <a:cubicBezTo>
                  <a:pt x="571217" y="575139"/>
                  <a:pt x="576243" y="577216"/>
                  <a:pt x="580332" y="579656"/>
                </a:cubicBezTo>
                <a:cubicBezTo>
                  <a:pt x="587500" y="584063"/>
                  <a:pt x="594668" y="588471"/>
                  <a:pt x="604623" y="591516"/>
                </a:cubicBezTo>
                <a:cubicBezTo>
                  <a:pt x="664350" y="609779"/>
                  <a:pt x="720426" y="630601"/>
                  <a:pt x="775136" y="652383"/>
                </a:cubicBezTo>
                <a:cubicBezTo>
                  <a:pt x="864952" y="687874"/>
                  <a:pt x="953882" y="724283"/>
                  <a:pt x="1057795" y="749301"/>
                </a:cubicBezTo>
                <a:cubicBezTo>
                  <a:pt x="1096889" y="758742"/>
                  <a:pt x="1137304" y="766668"/>
                  <a:pt x="1183454" y="768213"/>
                </a:cubicBezTo>
                <a:cubicBezTo>
                  <a:pt x="1181768" y="765563"/>
                  <a:pt x="1178737" y="764150"/>
                  <a:pt x="1175732" y="763015"/>
                </a:cubicBezTo>
                <a:cubicBezTo>
                  <a:pt x="1075170" y="726508"/>
                  <a:pt x="977850" y="688319"/>
                  <a:pt x="888743" y="644370"/>
                </a:cubicBezTo>
                <a:cubicBezTo>
                  <a:pt x="778881" y="590211"/>
                  <a:pt x="683912" y="529148"/>
                  <a:pt x="615490" y="455960"/>
                </a:cubicBezTo>
                <a:cubicBezTo>
                  <a:pt x="612312" y="452882"/>
                  <a:pt x="610122" y="449996"/>
                  <a:pt x="602432" y="450671"/>
                </a:cubicBezTo>
                <a:cubicBezTo>
                  <a:pt x="582748" y="452678"/>
                  <a:pt x="580338" y="447293"/>
                  <a:pt x="582418" y="437876"/>
                </a:cubicBezTo>
                <a:cubicBezTo>
                  <a:pt x="588134" y="414707"/>
                  <a:pt x="573498" y="396964"/>
                  <a:pt x="539211" y="387101"/>
                </a:cubicBezTo>
                <a:cubicBezTo>
                  <a:pt x="514350" y="379769"/>
                  <a:pt x="493430" y="373210"/>
                  <a:pt x="519748" y="352990"/>
                </a:cubicBezTo>
                <a:cubicBezTo>
                  <a:pt x="526113" y="348234"/>
                  <a:pt x="523173" y="342336"/>
                  <a:pt x="520282" y="336993"/>
                </a:cubicBezTo>
                <a:cubicBezTo>
                  <a:pt x="516186" y="328957"/>
                  <a:pt x="507910" y="322968"/>
                  <a:pt x="498650" y="316785"/>
                </a:cubicBezTo>
                <a:cubicBezTo>
                  <a:pt x="493501" y="313319"/>
                  <a:pt x="487271" y="308549"/>
                  <a:pt x="493610" y="303515"/>
                </a:cubicBezTo>
                <a:cubicBezTo>
                  <a:pt x="500838" y="297564"/>
                  <a:pt x="511247" y="300288"/>
                  <a:pt x="519565" y="301237"/>
                </a:cubicBezTo>
                <a:cubicBezTo>
                  <a:pt x="557715" y="305444"/>
                  <a:pt x="581118" y="318221"/>
                  <a:pt x="592560" y="338204"/>
                </a:cubicBezTo>
                <a:cubicBezTo>
                  <a:pt x="599979" y="350985"/>
                  <a:pt x="609184" y="351016"/>
                  <a:pt x="627076" y="339652"/>
                </a:cubicBezTo>
                <a:cubicBezTo>
                  <a:pt x="647275" y="326965"/>
                  <a:pt x="664147" y="326044"/>
                  <a:pt x="679640" y="336997"/>
                </a:cubicBezTo>
                <a:cubicBezTo>
                  <a:pt x="692054" y="345981"/>
                  <a:pt x="702112" y="355732"/>
                  <a:pt x="716352" y="363437"/>
                </a:cubicBezTo>
                <a:cubicBezTo>
                  <a:pt x="754546" y="384710"/>
                  <a:pt x="790508" y="408138"/>
                  <a:pt x="869745" y="400343"/>
                </a:cubicBezTo>
                <a:cubicBezTo>
                  <a:pt x="847718" y="392203"/>
                  <a:pt x="825656" y="394699"/>
                  <a:pt x="806641" y="393290"/>
                </a:cubicBezTo>
                <a:cubicBezTo>
                  <a:pt x="792988" y="392249"/>
                  <a:pt x="779165" y="389265"/>
                  <a:pt x="791435" y="380072"/>
                </a:cubicBezTo>
                <a:cubicBezTo>
                  <a:pt x="805532" y="369601"/>
                  <a:pt x="796441" y="365362"/>
                  <a:pt x="787709" y="359692"/>
                </a:cubicBezTo>
                <a:cubicBezTo>
                  <a:pt x="767647" y="346342"/>
                  <a:pt x="751260" y="330710"/>
                  <a:pt x="711071" y="330880"/>
                </a:cubicBezTo>
                <a:cubicBezTo>
                  <a:pt x="704773" y="330873"/>
                  <a:pt x="699699" y="328240"/>
                  <a:pt x="694722" y="326718"/>
                </a:cubicBezTo>
                <a:cubicBezTo>
                  <a:pt x="687749" y="324532"/>
                  <a:pt x="681713" y="321984"/>
                  <a:pt x="684613" y="316412"/>
                </a:cubicBezTo>
                <a:cubicBezTo>
                  <a:pt x="687565" y="311396"/>
                  <a:pt x="694531" y="307986"/>
                  <a:pt x="703615" y="306629"/>
                </a:cubicBezTo>
                <a:cubicBezTo>
                  <a:pt x="711738" y="305356"/>
                  <a:pt x="720365" y="304319"/>
                  <a:pt x="728585" y="304157"/>
                </a:cubicBezTo>
                <a:cubicBezTo>
                  <a:pt x="765287" y="302895"/>
                  <a:pt x="791378" y="313197"/>
                  <a:pt x="817397" y="322666"/>
                </a:cubicBezTo>
                <a:cubicBezTo>
                  <a:pt x="908436" y="355531"/>
                  <a:pt x="989341" y="394323"/>
                  <a:pt x="1073943" y="431110"/>
                </a:cubicBezTo>
                <a:cubicBezTo>
                  <a:pt x="1158521" y="467620"/>
                  <a:pt x="1256741" y="493978"/>
                  <a:pt x="1349484" y="524175"/>
                </a:cubicBezTo>
                <a:cubicBezTo>
                  <a:pt x="1563417" y="594105"/>
                  <a:pt x="1778287" y="663672"/>
                  <a:pt x="2004921" y="723811"/>
                </a:cubicBezTo>
                <a:cubicBezTo>
                  <a:pt x="2226580" y="782429"/>
                  <a:pt x="2967159" y="809769"/>
                  <a:pt x="3111348" y="808027"/>
                </a:cubicBezTo>
                <a:cubicBezTo>
                  <a:pt x="3295676" y="805559"/>
                  <a:pt x="3730204" y="773014"/>
                  <a:pt x="4173417" y="745585"/>
                </a:cubicBezTo>
                <a:cubicBezTo>
                  <a:pt x="4223504" y="742307"/>
                  <a:pt x="4272653" y="739393"/>
                  <a:pt x="4324760" y="737057"/>
                </a:cubicBezTo>
                <a:cubicBezTo>
                  <a:pt x="5801059" y="670156"/>
                  <a:pt x="6841344" y="326433"/>
                  <a:pt x="6893789" y="305879"/>
                </a:cubicBezTo>
                <a:cubicBezTo>
                  <a:pt x="6978091" y="273014"/>
                  <a:pt x="7258655" y="208091"/>
                  <a:pt x="7259184" y="208604"/>
                </a:cubicBezTo>
                <a:cubicBezTo>
                  <a:pt x="7265440" y="213652"/>
                  <a:pt x="7297274" y="217644"/>
                  <a:pt x="7323059" y="220312"/>
                </a:cubicBezTo>
                <a:lnTo>
                  <a:pt x="7347572" y="222730"/>
                </a:lnTo>
                <a:lnTo>
                  <a:pt x="7350636" y="224083"/>
                </a:lnTo>
                <a:cubicBezTo>
                  <a:pt x="7359607" y="224205"/>
                  <a:pt x="7359159" y="223929"/>
                  <a:pt x="7353245" y="223290"/>
                </a:cubicBezTo>
                <a:lnTo>
                  <a:pt x="7347572" y="222730"/>
                </a:lnTo>
                <a:lnTo>
                  <a:pt x="7342573" y="220523"/>
                </a:lnTo>
                <a:cubicBezTo>
                  <a:pt x="7341302" y="218466"/>
                  <a:pt x="7341191" y="215818"/>
                  <a:pt x="7341465" y="213415"/>
                </a:cubicBezTo>
                <a:cubicBezTo>
                  <a:pt x="7342771" y="200707"/>
                  <a:pt x="7352468" y="189782"/>
                  <a:pt x="7375606" y="182994"/>
                </a:cubicBezTo>
                <a:cubicBezTo>
                  <a:pt x="7397808" y="176568"/>
                  <a:pt x="7420538" y="170655"/>
                  <a:pt x="7443270" y="164742"/>
                </a:cubicBezTo>
                <a:cubicBezTo>
                  <a:pt x="7462204" y="159722"/>
                  <a:pt x="7475181" y="158583"/>
                  <a:pt x="7478299" y="172021"/>
                </a:cubicBezTo>
                <a:cubicBezTo>
                  <a:pt x="7481416" y="185460"/>
                  <a:pt x="7508389" y="189249"/>
                  <a:pt x="7524024" y="179761"/>
                </a:cubicBezTo>
                <a:cubicBezTo>
                  <a:pt x="7585174" y="142492"/>
                  <a:pt x="7658615" y="112820"/>
                  <a:pt x="7727944" y="80430"/>
                </a:cubicBezTo>
                <a:cubicBezTo>
                  <a:pt x="7776349" y="57992"/>
                  <a:pt x="7827303" y="37009"/>
                  <a:pt x="7867024" y="9456"/>
                </a:cubicBezTo>
                <a:cubicBezTo>
                  <a:pt x="7874326" y="4338"/>
                  <a:pt x="7880999" y="-2404"/>
                  <a:pt x="7894848" y="858"/>
                </a:cubicBezTo>
                <a:close/>
              </a:path>
            </a:pathLst>
          </a:custGeom>
        </p:spPr>
      </p:pic>
    </p:spTree>
    <p:extLst>
      <p:ext uri="{BB962C8B-B14F-4D97-AF65-F5344CB8AC3E}">
        <p14:creationId xmlns:p14="http://schemas.microsoft.com/office/powerpoint/2010/main" val="203838273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Slide Background">
            <a:extLst>
              <a:ext uri="{FF2B5EF4-FFF2-40B4-BE49-F238E27FC236}">
                <a16:creationId xmlns:a16="http://schemas.microsoft.com/office/drawing/2014/main" id="{9D768B77-8742-43A0-AF16-6AC4D378E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75" name="Rectangle 74">
            <a:extLst>
              <a:ext uri="{FF2B5EF4-FFF2-40B4-BE49-F238E27FC236}">
                <a16:creationId xmlns:a16="http://schemas.microsoft.com/office/drawing/2014/main" id="{48B13CA8-CBEA-4805-955D-CEBE32236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617490" cy="5486399"/>
          </a:xfrm>
          <a:prstGeom prst="rect">
            <a:avLst/>
          </a:prstGeom>
          <a:ln>
            <a:noFill/>
          </a:ln>
          <a:effectLst>
            <a:outerShdw blurRad="393700" dist="127000" dir="5400000" sx="95000" sy="95000" algn="t" rotWithShape="0">
              <a:srgbClr val="000000">
                <a:alpha val="3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1B12C9-A43F-0905-8559-1FC1649D09D5}"/>
              </a:ext>
            </a:extLst>
          </p:cNvPr>
          <p:cNvSpPr>
            <a:spLocks noGrp="1"/>
          </p:cNvSpPr>
          <p:nvPr>
            <p:ph type="ctrTitle"/>
          </p:nvPr>
        </p:nvSpPr>
        <p:spPr>
          <a:xfrm>
            <a:off x="254000" y="304800"/>
            <a:ext cx="4155440" cy="5039360"/>
          </a:xfrm>
        </p:spPr>
        <p:txBody>
          <a:bodyPr anchor="t">
            <a:noAutofit/>
          </a:bodyPr>
          <a:lstStyle/>
          <a:p>
            <a:pPr algn="l"/>
            <a:r>
              <a:rPr lang="en-CA" sz="2800" b="1" dirty="0"/>
              <a:t>III. Delight</a:t>
            </a:r>
            <a:br>
              <a:rPr lang="en-CA" sz="2800" b="1" dirty="0"/>
            </a:br>
            <a:br>
              <a:rPr lang="en-CA" sz="2800" b="1" dirty="0"/>
            </a:br>
            <a:r>
              <a:rPr lang="en-CA" sz="2800" b="1" i="1" dirty="0"/>
              <a:t>“They were filled with awe and praised God. ‘A great prophet has appeared among us,’ they said. ‘God has come to help his people.’</a:t>
            </a:r>
            <a:br>
              <a:rPr lang="en-CA" sz="2800" b="1" i="1" dirty="0"/>
            </a:br>
            <a:r>
              <a:rPr lang="en-CA" sz="2800" b="1" i="1" dirty="0"/>
              <a:t>17. This news about Jesus spread throughout Judea and the surrounding country.”</a:t>
            </a:r>
            <a:br>
              <a:rPr lang="en-CA" sz="2800" b="1" i="1" dirty="0"/>
            </a:br>
            <a:r>
              <a:rPr lang="en-CA" sz="2800" b="1" i="1" dirty="0"/>
              <a:t>				Luke 7:16,17</a:t>
            </a:r>
            <a:endParaRPr lang="en-CA" sz="2800" i="1" dirty="0"/>
          </a:p>
        </p:txBody>
      </p:sp>
      <p:pic>
        <p:nvPicPr>
          <p:cNvPr id="5" name="Picture 4">
            <a:extLst>
              <a:ext uri="{FF2B5EF4-FFF2-40B4-BE49-F238E27FC236}">
                <a16:creationId xmlns:a16="http://schemas.microsoft.com/office/drawing/2014/main" id="{686E05C1-96C0-390F-0557-B351FD849D01}"/>
              </a:ext>
            </a:extLst>
          </p:cNvPr>
          <p:cNvPicPr>
            <a:picLocks noChangeAspect="1"/>
          </p:cNvPicPr>
          <p:nvPr/>
        </p:nvPicPr>
        <p:blipFill>
          <a:blip r:embed="rId2">
            <a:extLst>
              <a:ext uri="{28A0092B-C50C-407E-A947-70E740481C1C}">
                <a14:useLocalDpi xmlns:a14="http://schemas.microsoft.com/office/drawing/2010/main" val="0"/>
              </a:ext>
            </a:extLst>
          </a:blip>
          <a:srcRect l="10239" r="10240" b="1"/>
          <a:stretch/>
        </p:blipFill>
        <p:spPr>
          <a:xfrm>
            <a:off x="4617490" y="1"/>
            <a:ext cx="7574510" cy="6858000"/>
          </a:xfrm>
          <a:prstGeom prst="rect">
            <a:avLst/>
          </a:prstGeom>
          <a:effectLst>
            <a:outerShdw blurRad="254000" dist="190500" dir="5580000" sx="90000" sy="90000" algn="ctr" rotWithShape="0">
              <a:srgbClr val="000000">
                <a:alpha val="25000"/>
              </a:srgbClr>
            </a:outerShdw>
          </a:effectLst>
        </p:spPr>
      </p:pic>
    </p:spTree>
    <p:extLst>
      <p:ext uri="{BB962C8B-B14F-4D97-AF65-F5344CB8AC3E}">
        <p14:creationId xmlns:p14="http://schemas.microsoft.com/office/powerpoint/2010/main" val="139236371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7" name="Rectangle 86">
            <a:extLst>
              <a:ext uri="{FF2B5EF4-FFF2-40B4-BE49-F238E27FC236}">
                <a16:creationId xmlns:a16="http://schemas.microsoft.com/office/drawing/2014/main" id="{870A1295-61BC-4214-AA3E-D39667302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1B12C9-A43F-0905-8559-1FC1649D09D5}"/>
              </a:ext>
            </a:extLst>
          </p:cNvPr>
          <p:cNvSpPr>
            <a:spLocks noGrp="1"/>
          </p:cNvSpPr>
          <p:nvPr>
            <p:ph type="ctrTitle"/>
          </p:nvPr>
        </p:nvSpPr>
        <p:spPr>
          <a:xfrm>
            <a:off x="798388" y="4770613"/>
            <a:ext cx="10592174" cy="1233310"/>
          </a:xfrm>
        </p:spPr>
        <p:txBody>
          <a:bodyPr anchor="t">
            <a:noAutofit/>
          </a:bodyPr>
          <a:lstStyle/>
          <a:p>
            <a:pPr algn="l"/>
            <a:r>
              <a:rPr lang="en-CA" sz="2400" b="1" dirty="0">
                <a:solidFill>
                  <a:schemeClr val="tx2"/>
                </a:solidFill>
              </a:rPr>
              <a:t>III. Delight</a:t>
            </a:r>
            <a:br>
              <a:rPr lang="en-CA" sz="2400" b="1" dirty="0">
                <a:solidFill>
                  <a:schemeClr val="tx2"/>
                </a:solidFill>
              </a:rPr>
            </a:br>
            <a:br>
              <a:rPr lang="en-CA" sz="2400" b="1" dirty="0">
                <a:solidFill>
                  <a:schemeClr val="tx2"/>
                </a:solidFill>
              </a:rPr>
            </a:br>
            <a:r>
              <a:rPr lang="en-CA" sz="2400" b="1" i="1" dirty="0">
                <a:solidFill>
                  <a:schemeClr val="tx2"/>
                </a:solidFill>
              </a:rPr>
              <a:t>“Go back and report to John what you have seen and heard: the blind receive their sight, the lame walk, those who have leprosy are cured, the deaf hear, </a:t>
            </a:r>
            <a:r>
              <a:rPr lang="en-CA" sz="2400" b="1" i="1" u="sng" dirty="0">
                <a:solidFill>
                  <a:schemeClr val="tx2"/>
                </a:solidFill>
              </a:rPr>
              <a:t>the dead are raised</a:t>
            </a:r>
            <a:r>
              <a:rPr lang="en-CA" sz="2400" b="1" i="1" dirty="0">
                <a:solidFill>
                  <a:schemeClr val="tx2"/>
                </a:solidFill>
              </a:rPr>
              <a:t>, and the good news is preached to the poor.”												Luke 7:22</a:t>
            </a:r>
            <a:endParaRPr lang="en-CA" sz="2400" i="1" dirty="0">
              <a:solidFill>
                <a:schemeClr val="tx2"/>
              </a:solidFill>
            </a:endParaRPr>
          </a:p>
        </p:txBody>
      </p:sp>
      <p:pic>
        <p:nvPicPr>
          <p:cNvPr id="5" name="Picture 4" descr="A person holding a hand of another person&#10;&#10;Description automatically generated">
            <a:extLst>
              <a:ext uri="{FF2B5EF4-FFF2-40B4-BE49-F238E27FC236}">
                <a16:creationId xmlns:a16="http://schemas.microsoft.com/office/drawing/2014/main" id="{686E05C1-96C0-390F-0557-B351FD849D01}"/>
              </a:ext>
            </a:extLst>
          </p:cNvPr>
          <p:cNvPicPr>
            <a:picLocks noChangeAspect="1"/>
          </p:cNvPicPr>
          <p:nvPr/>
        </p:nvPicPr>
        <p:blipFill>
          <a:blip r:embed="rId2">
            <a:extLst>
              <a:ext uri="{28A0092B-C50C-407E-A947-70E740481C1C}">
                <a14:useLocalDpi xmlns:a14="http://schemas.microsoft.com/office/drawing/2010/main" val="0"/>
              </a:ext>
            </a:extLst>
          </a:blip>
          <a:srcRect t="15718" b="16043"/>
          <a:stretch/>
        </p:blipFill>
        <p:spPr>
          <a:xfrm>
            <a:off x="-1" y="10"/>
            <a:ext cx="12192001" cy="4201449"/>
          </a:xfrm>
          <a:prstGeom prst="rect">
            <a:avLst/>
          </a:prstGeom>
        </p:spPr>
      </p:pic>
      <p:grpSp>
        <p:nvGrpSpPr>
          <p:cNvPr id="82" name="Group 81">
            <a:extLst>
              <a:ext uri="{FF2B5EF4-FFF2-40B4-BE49-F238E27FC236}">
                <a16:creationId xmlns:a16="http://schemas.microsoft.com/office/drawing/2014/main" id="{0B139475-2B26-4CA9-9413-DE741E49F7B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41813"/>
            <a:ext cx="12188952" cy="1828800"/>
            <a:chOff x="-305" y="3144820"/>
            <a:chExt cx="9182100" cy="1551136"/>
          </a:xfrm>
        </p:grpSpPr>
        <p:sp useBgFill="1">
          <p:nvSpPr>
            <p:cNvPr id="83" name="Freeform: Shape 82">
              <a:extLst>
                <a:ext uri="{FF2B5EF4-FFF2-40B4-BE49-F238E27FC236}">
                  <a16:creationId xmlns:a16="http://schemas.microsoft.com/office/drawing/2014/main" id="{16C6BF63-6277-4C39-BE5D-3C341662CE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676854"/>
              <a:ext cx="9182100" cy="1019102"/>
            </a:xfrm>
            <a:custGeom>
              <a:avLst/>
              <a:gdLst>
                <a:gd name="connsiteX0" fmla="*/ 0 w 9182100"/>
                <a:gd name="connsiteY0" fmla="*/ 1019102 h 1019102"/>
                <a:gd name="connsiteX1" fmla="*/ 9182100 w 9182100"/>
                <a:gd name="connsiteY1" fmla="*/ 1019102 h 1019102"/>
                <a:gd name="connsiteX2" fmla="*/ 9182100 w 9182100"/>
                <a:gd name="connsiteY2" fmla="*/ 273009 h 1019102"/>
                <a:gd name="connsiteX3" fmla="*/ 9065895 w 9182100"/>
                <a:gd name="connsiteY3" fmla="*/ 278343 h 1019102"/>
                <a:gd name="connsiteX4" fmla="*/ 8261890 w 9182100"/>
                <a:gd name="connsiteY4" fmla="*/ 257769 h 1019102"/>
                <a:gd name="connsiteX5" fmla="*/ 8038624 w 9182100"/>
                <a:gd name="connsiteY5" fmla="*/ 235956 h 1019102"/>
                <a:gd name="connsiteX6" fmla="*/ 7862221 w 9182100"/>
                <a:gd name="connsiteY6" fmla="*/ 213097 h 1019102"/>
                <a:gd name="connsiteX7" fmla="*/ 6238780 w 9182100"/>
                <a:gd name="connsiteY7" fmla="*/ 126419 h 1019102"/>
                <a:gd name="connsiteX8" fmla="*/ 5828729 w 9182100"/>
                <a:gd name="connsiteY8" fmla="*/ 142421 h 1019102"/>
                <a:gd name="connsiteX9" fmla="*/ 5227606 w 9182100"/>
                <a:gd name="connsiteY9" fmla="*/ 219764 h 1019102"/>
                <a:gd name="connsiteX10" fmla="*/ 4394359 w 9182100"/>
                <a:gd name="connsiteY10" fmla="*/ 190713 h 1019102"/>
                <a:gd name="connsiteX11" fmla="*/ 3789236 w 9182100"/>
                <a:gd name="connsiteY11" fmla="*/ 107655 h 1019102"/>
                <a:gd name="connsiteX12" fmla="*/ 3391567 w 9182100"/>
                <a:gd name="connsiteY12" fmla="*/ 30502 h 1019102"/>
                <a:gd name="connsiteX13" fmla="*/ 2180177 w 9182100"/>
                <a:gd name="connsiteY13" fmla="*/ 67745 h 1019102"/>
                <a:gd name="connsiteX14" fmla="*/ 1543336 w 9182100"/>
                <a:gd name="connsiteY14" fmla="*/ 209953 h 1019102"/>
                <a:gd name="connsiteX15" fmla="*/ 1276731 w 9182100"/>
                <a:gd name="connsiteY15" fmla="*/ 286439 h 1019102"/>
                <a:gd name="connsiteX16" fmla="*/ 441293 w 9182100"/>
                <a:gd name="connsiteY16" fmla="*/ 292345 h 1019102"/>
                <a:gd name="connsiteX17" fmla="*/ 0 w 9182100"/>
                <a:gd name="connsiteY17" fmla="*/ 135563 h 1019102"/>
                <a:gd name="connsiteX18" fmla="*/ 0 w 9182100"/>
                <a:gd name="connsiteY18" fmla="*/ 1019102 h 1019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82100" h="1019102">
                  <a:moveTo>
                    <a:pt x="0" y="1019102"/>
                  </a:moveTo>
                  <a:lnTo>
                    <a:pt x="9182100" y="1019102"/>
                  </a:lnTo>
                  <a:lnTo>
                    <a:pt x="9182100" y="273009"/>
                  </a:lnTo>
                  <a:cubicBezTo>
                    <a:pt x="9143429" y="275485"/>
                    <a:pt x="9104662" y="277200"/>
                    <a:pt x="9065895" y="278343"/>
                  </a:cubicBezTo>
                  <a:cubicBezTo>
                    <a:pt x="8798243" y="285201"/>
                    <a:pt x="8529066" y="277009"/>
                    <a:pt x="8261890" y="257769"/>
                  </a:cubicBezTo>
                  <a:cubicBezTo>
                    <a:pt x="8187024" y="251863"/>
                    <a:pt x="8112443" y="245386"/>
                    <a:pt x="8038624" y="235956"/>
                  </a:cubicBezTo>
                  <a:cubicBezTo>
                    <a:pt x="7980140" y="228051"/>
                    <a:pt x="7920228" y="219002"/>
                    <a:pt x="7862221" y="213097"/>
                  </a:cubicBezTo>
                  <a:cubicBezTo>
                    <a:pt x="7322439" y="159280"/>
                    <a:pt x="6780943" y="130991"/>
                    <a:pt x="6238780" y="126419"/>
                  </a:cubicBezTo>
                  <a:cubicBezTo>
                    <a:pt x="6102477" y="126324"/>
                    <a:pt x="5964745" y="128800"/>
                    <a:pt x="5828729" y="142421"/>
                  </a:cubicBezTo>
                  <a:cubicBezTo>
                    <a:pt x="5624703" y="162328"/>
                    <a:pt x="5429441" y="202048"/>
                    <a:pt x="5227606" y="219764"/>
                  </a:cubicBezTo>
                  <a:cubicBezTo>
                    <a:pt x="4950238" y="245767"/>
                    <a:pt x="4670393" y="228527"/>
                    <a:pt x="4394359" y="190713"/>
                  </a:cubicBezTo>
                  <a:cubicBezTo>
                    <a:pt x="4193381" y="163090"/>
                    <a:pt x="3988880" y="147755"/>
                    <a:pt x="3789236" y="107655"/>
                  </a:cubicBezTo>
                  <a:cubicBezTo>
                    <a:pt x="3660743" y="85271"/>
                    <a:pt x="3520249" y="51648"/>
                    <a:pt x="3391567" y="30502"/>
                  </a:cubicBezTo>
                  <a:cubicBezTo>
                    <a:pt x="2990469" y="-28553"/>
                    <a:pt x="2579370" y="5928"/>
                    <a:pt x="2180177" y="67745"/>
                  </a:cubicBezTo>
                  <a:cubicBezTo>
                    <a:pt x="1965198" y="103273"/>
                    <a:pt x="1751648" y="146136"/>
                    <a:pt x="1543336" y="209953"/>
                  </a:cubicBezTo>
                  <a:cubicBezTo>
                    <a:pt x="1456087" y="238528"/>
                    <a:pt x="1365885" y="264627"/>
                    <a:pt x="1276731" y="286439"/>
                  </a:cubicBezTo>
                  <a:cubicBezTo>
                    <a:pt x="1001173" y="335398"/>
                    <a:pt x="716471" y="346923"/>
                    <a:pt x="441293" y="292345"/>
                  </a:cubicBezTo>
                  <a:cubicBezTo>
                    <a:pt x="285655" y="263198"/>
                    <a:pt x="143923" y="198237"/>
                    <a:pt x="0" y="135563"/>
                  </a:cubicBezTo>
                  <a:lnTo>
                    <a:pt x="0" y="1019102"/>
                  </a:lnTo>
                  <a:close/>
                </a:path>
              </a:pathLst>
            </a:custGeom>
            <a:ln w="9525" cap="flat">
              <a:noFill/>
              <a:prstDash val="solid"/>
              <a:miter/>
            </a:ln>
          </p:spPr>
          <p:txBody>
            <a:bodyPr rtlCol="0" anchor="ctr"/>
            <a:lstStyle/>
            <a:p>
              <a:endParaRPr lang="en-US" dirty="0"/>
            </a:p>
          </p:txBody>
        </p:sp>
        <p:sp>
          <p:nvSpPr>
            <p:cNvPr id="84" name="Freeform: Shape 83">
              <a:extLst>
                <a:ext uri="{FF2B5EF4-FFF2-40B4-BE49-F238E27FC236}">
                  <a16:creationId xmlns:a16="http://schemas.microsoft.com/office/drawing/2014/main" id="{6EA3BAD9-C130-4A9C-9086-20D132A6CF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144820"/>
              <a:ext cx="9182100" cy="932744"/>
            </a:xfrm>
            <a:custGeom>
              <a:avLst/>
              <a:gdLst>
                <a:gd name="connsiteX0" fmla="*/ 9182100 w 9182100"/>
                <a:gd name="connsiteY0" fmla="*/ 396420 h 932744"/>
                <a:gd name="connsiteX1" fmla="*/ 9103805 w 9182100"/>
                <a:gd name="connsiteY1" fmla="*/ 392229 h 932744"/>
                <a:gd name="connsiteX2" fmla="*/ 8712422 w 9182100"/>
                <a:gd name="connsiteY2" fmla="*/ 359749 h 932744"/>
                <a:gd name="connsiteX3" fmla="*/ 8322755 w 9182100"/>
                <a:gd name="connsiteY3" fmla="*/ 313362 h 932744"/>
                <a:gd name="connsiteX4" fmla="*/ 8134826 w 9182100"/>
                <a:gd name="connsiteY4" fmla="*/ 283930 h 932744"/>
                <a:gd name="connsiteX5" fmla="*/ 8090916 w 9182100"/>
                <a:gd name="connsiteY5" fmla="*/ 275643 h 932744"/>
                <a:gd name="connsiteX6" fmla="*/ 8069485 w 9182100"/>
                <a:gd name="connsiteY6" fmla="*/ 271262 h 932744"/>
                <a:gd name="connsiteX7" fmla="*/ 8041862 w 9182100"/>
                <a:gd name="connsiteY7" fmla="*/ 266595 h 932744"/>
                <a:gd name="connsiteX8" fmla="*/ 7986903 w 9182100"/>
                <a:gd name="connsiteY8" fmla="*/ 257546 h 932744"/>
                <a:gd name="connsiteX9" fmla="*/ 7934230 w 9182100"/>
                <a:gd name="connsiteY9" fmla="*/ 249640 h 932744"/>
                <a:gd name="connsiteX10" fmla="*/ 7727537 w 9182100"/>
                <a:gd name="connsiteY10" fmla="*/ 221922 h 932744"/>
                <a:gd name="connsiteX11" fmla="*/ 7625239 w 9182100"/>
                <a:gd name="connsiteY11" fmla="*/ 209730 h 932744"/>
                <a:gd name="connsiteX12" fmla="*/ 7523227 w 9182100"/>
                <a:gd name="connsiteY12" fmla="*/ 198110 h 932744"/>
                <a:gd name="connsiteX13" fmla="*/ 7115651 w 9182100"/>
                <a:gd name="connsiteY13" fmla="*/ 158010 h 932744"/>
                <a:gd name="connsiteX14" fmla="*/ 6706839 w 9182100"/>
                <a:gd name="connsiteY14" fmla="*/ 126958 h 932744"/>
                <a:gd name="connsiteX15" fmla="*/ 6604064 w 9182100"/>
                <a:gd name="connsiteY15" fmla="*/ 120862 h 932744"/>
                <a:gd name="connsiteX16" fmla="*/ 6501003 w 9182100"/>
                <a:gd name="connsiteY16" fmla="*/ 115338 h 932744"/>
                <a:gd name="connsiteX17" fmla="*/ 6397467 w 9182100"/>
                <a:gd name="connsiteY17" fmla="*/ 110385 h 932744"/>
                <a:gd name="connsiteX18" fmla="*/ 6293168 w 9182100"/>
                <a:gd name="connsiteY18" fmla="*/ 106860 h 932744"/>
                <a:gd name="connsiteX19" fmla="*/ 6079712 w 9182100"/>
                <a:gd name="connsiteY19" fmla="*/ 103908 h 932744"/>
                <a:gd name="connsiteX20" fmla="*/ 6024563 w 9182100"/>
                <a:gd name="connsiteY20" fmla="*/ 104479 h 932744"/>
                <a:gd name="connsiteX21" fmla="*/ 5968080 w 9182100"/>
                <a:gd name="connsiteY21" fmla="*/ 106479 h 932744"/>
                <a:gd name="connsiteX22" fmla="*/ 5855875 w 9182100"/>
                <a:gd name="connsiteY22" fmla="*/ 113242 h 932744"/>
                <a:gd name="connsiteX23" fmla="*/ 5439251 w 9182100"/>
                <a:gd name="connsiteY23" fmla="*/ 160105 h 932744"/>
                <a:gd name="connsiteX24" fmla="*/ 5075396 w 9182100"/>
                <a:gd name="connsiteY24" fmla="*/ 186585 h 932744"/>
                <a:gd name="connsiteX25" fmla="*/ 4712780 w 9182100"/>
                <a:gd name="connsiteY25" fmla="*/ 171249 h 932744"/>
                <a:gd name="connsiteX26" fmla="*/ 4666679 w 9182100"/>
                <a:gd name="connsiteY26" fmla="*/ 166773 h 932744"/>
                <a:gd name="connsiteX27" fmla="*/ 4620292 w 9182100"/>
                <a:gd name="connsiteY27" fmla="*/ 161629 h 932744"/>
                <a:gd name="connsiteX28" fmla="*/ 4573810 w 9182100"/>
                <a:gd name="connsiteY28" fmla="*/ 156009 h 932744"/>
                <a:gd name="connsiteX29" fmla="*/ 4550569 w 9182100"/>
                <a:gd name="connsiteY29" fmla="*/ 153057 h 932744"/>
                <a:gd name="connsiteX30" fmla="*/ 4538948 w 9182100"/>
                <a:gd name="connsiteY30" fmla="*/ 151628 h 932744"/>
                <a:gd name="connsiteX31" fmla="*/ 4526566 w 9182100"/>
                <a:gd name="connsiteY31" fmla="*/ 149913 h 932744"/>
                <a:gd name="connsiteX32" fmla="*/ 4327779 w 9182100"/>
                <a:gd name="connsiteY32" fmla="*/ 122862 h 932744"/>
                <a:gd name="connsiteX33" fmla="*/ 3929729 w 9182100"/>
                <a:gd name="connsiteY33" fmla="*/ 68189 h 932744"/>
                <a:gd name="connsiteX34" fmla="*/ 3729133 w 9182100"/>
                <a:gd name="connsiteY34" fmla="*/ 41900 h 932744"/>
                <a:gd name="connsiteX35" fmla="*/ 3628930 w 9182100"/>
                <a:gd name="connsiteY35" fmla="*/ 28946 h 932744"/>
                <a:gd name="connsiteX36" fmla="*/ 3573399 w 9182100"/>
                <a:gd name="connsiteY36" fmla="*/ 22278 h 932744"/>
                <a:gd name="connsiteX37" fmla="*/ 3516916 w 9182100"/>
                <a:gd name="connsiteY37" fmla="*/ 16468 h 932744"/>
                <a:gd name="connsiteX38" fmla="*/ 3074670 w 9182100"/>
                <a:gd name="connsiteY38" fmla="*/ 752 h 932744"/>
                <a:gd name="connsiteX39" fmla="*/ 2858738 w 9182100"/>
                <a:gd name="connsiteY39" fmla="*/ 8753 h 932744"/>
                <a:gd name="connsiteX40" fmla="*/ 2645474 w 9182100"/>
                <a:gd name="connsiteY40" fmla="*/ 25326 h 932744"/>
                <a:gd name="connsiteX41" fmla="*/ 1810798 w 9182100"/>
                <a:gd name="connsiteY41" fmla="*/ 158010 h 932744"/>
                <a:gd name="connsiteX42" fmla="*/ 1602772 w 9182100"/>
                <a:gd name="connsiteY42" fmla="*/ 208111 h 932744"/>
                <a:gd name="connsiteX43" fmla="*/ 1548860 w 9182100"/>
                <a:gd name="connsiteY43" fmla="*/ 222780 h 932744"/>
                <a:gd name="connsiteX44" fmla="*/ 1501331 w 9182100"/>
                <a:gd name="connsiteY44" fmla="*/ 236115 h 932744"/>
                <a:gd name="connsiteX45" fmla="*/ 1411224 w 9182100"/>
                <a:gd name="connsiteY45" fmla="*/ 260880 h 932744"/>
                <a:gd name="connsiteX46" fmla="*/ 1050893 w 9182100"/>
                <a:gd name="connsiteY46" fmla="*/ 338032 h 932744"/>
                <a:gd name="connsiteX47" fmla="*/ 871252 w 9182100"/>
                <a:gd name="connsiteY47" fmla="*/ 360511 h 932744"/>
                <a:gd name="connsiteX48" fmla="*/ 781812 w 9182100"/>
                <a:gd name="connsiteY48" fmla="*/ 366512 h 932744"/>
                <a:gd name="connsiteX49" fmla="*/ 692563 w 9182100"/>
                <a:gd name="connsiteY49" fmla="*/ 369655 h 932744"/>
                <a:gd name="connsiteX50" fmla="*/ 515017 w 9182100"/>
                <a:gd name="connsiteY50" fmla="*/ 363940 h 932744"/>
                <a:gd name="connsiteX51" fmla="*/ 337661 w 9182100"/>
                <a:gd name="connsiteY51" fmla="*/ 341937 h 932744"/>
                <a:gd name="connsiteX52" fmla="*/ 156972 w 9182100"/>
                <a:gd name="connsiteY52" fmla="*/ 303456 h 932744"/>
                <a:gd name="connsiteX53" fmla="*/ 0 w 9182100"/>
                <a:gd name="connsiteY53" fmla="*/ 261642 h 932744"/>
                <a:gd name="connsiteX54" fmla="*/ 0 w 9182100"/>
                <a:gd name="connsiteY54" fmla="*/ 713412 h 932744"/>
                <a:gd name="connsiteX55" fmla="*/ 9144 w 9182100"/>
                <a:gd name="connsiteY55" fmla="*/ 717699 h 932744"/>
                <a:gd name="connsiteX56" fmla="*/ 213360 w 9182100"/>
                <a:gd name="connsiteY56" fmla="*/ 801042 h 932744"/>
                <a:gd name="connsiteX57" fmla="*/ 653510 w 9182100"/>
                <a:gd name="connsiteY57" fmla="*/ 908199 h 932744"/>
                <a:gd name="connsiteX58" fmla="*/ 1101947 w 9182100"/>
                <a:gd name="connsiteY58" fmla="*/ 930773 h 932744"/>
                <a:gd name="connsiteX59" fmla="*/ 1540002 w 9182100"/>
                <a:gd name="connsiteY59" fmla="*/ 889434 h 932744"/>
                <a:gd name="connsiteX60" fmla="*/ 1647158 w 9182100"/>
                <a:gd name="connsiteY60" fmla="*/ 871242 h 932744"/>
                <a:gd name="connsiteX61" fmla="*/ 1698117 w 9182100"/>
                <a:gd name="connsiteY61" fmla="*/ 862193 h 932744"/>
                <a:gd name="connsiteX62" fmla="*/ 1742789 w 9182100"/>
                <a:gd name="connsiteY62" fmla="*/ 854668 h 932744"/>
                <a:gd name="connsiteX63" fmla="*/ 1931003 w 9182100"/>
                <a:gd name="connsiteY63" fmla="*/ 826950 h 932744"/>
                <a:gd name="connsiteX64" fmla="*/ 2314861 w 9182100"/>
                <a:gd name="connsiteY64" fmla="*/ 783897 h 932744"/>
                <a:gd name="connsiteX65" fmla="*/ 2506885 w 9182100"/>
                <a:gd name="connsiteY65" fmla="*/ 768086 h 932744"/>
                <a:gd name="connsiteX66" fmla="*/ 2602611 w 9182100"/>
                <a:gd name="connsiteY66" fmla="*/ 762085 h 932744"/>
                <a:gd name="connsiteX67" fmla="*/ 2698052 w 9182100"/>
                <a:gd name="connsiteY67" fmla="*/ 756846 h 932744"/>
                <a:gd name="connsiteX68" fmla="*/ 2887980 w 9182100"/>
                <a:gd name="connsiteY68" fmla="*/ 750846 h 932744"/>
                <a:gd name="connsiteX69" fmla="*/ 3075813 w 9182100"/>
                <a:gd name="connsiteY69" fmla="*/ 750179 h 932744"/>
                <a:gd name="connsiteX70" fmla="*/ 3168587 w 9182100"/>
                <a:gd name="connsiteY70" fmla="*/ 752751 h 932744"/>
                <a:gd name="connsiteX71" fmla="*/ 3260408 w 9182100"/>
                <a:gd name="connsiteY71" fmla="*/ 756656 h 932744"/>
                <a:gd name="connsiteX72" fmla="*/ 3440049 w 9182100"/>
                <a:gd name="connsiteY72" fmla="*/ 771610 h 932744"/>
                <a:gd name="connsiteX73" fmla="*/ 3483864 w 9182100"/>
                <a:gd name="connsiteY73" fmla="*/ 776849 h 932744"/>
                <a:gd name="connsiteX74" fmla="*/ 3528536 w 9182100"/>
                <a:gd name="connsiteY74" fmla="*/ 782469 h 932744"/>
                <a:gd name="connsiteX75" fmla="*/ 3628549 w 9182100"/>
                <a:gd name="connsiteY75" fmla="*/ 796089 h 932744"/>
                <a:gd name="connsiteX76" fmla="*/ 3828574 w 9182100"/>
                <a:gd name="connsiteY76" fmla="*/ 823140 h 932744"/>
                <a:gd name="connsiteX77" fmla="*/ 4231196 w 9182100"/>
                <a:gd name="connsiteY77" fmla="*/ 874099 h 932744"/>
                <a:gd name="connsiteX78" fmla="*/ 4433126 w 9182100"/>
                <a:gd name="connsiteY78" fmla="*/ 897435 h 932744"/>
                <a:gd name="connsiteX79" fmla="*/ 4485990 w 9182100"/>
                <a:gd name="connsiteY79" fmla="*/ 903246 h 932744"/>
                <a:gd name="connsiteX80" fmla="*/ 4539806 w 9182100"/>
                <a:gd name="connsiteY80" fmla="*/ 908961 h 932744"/>
                <a:gd name="connsiteX81" fmla="*/ 4593908 w 9182100"/>
                <a:gd name="connsiteY81" fmla="*/ 914199 h 932744"/>
                <a:gd name="connsiteX82" fmla="*/ 4648296 w 9182100"/>
                <a:gd name="connsiteY82" fmla="*/ 918771 h 932744"/>
                <a:gd name="connsiteX83" fmla="*/ 5092446 w 9182100"/>
                <a:gd name="connsiteY83" fmla="*/ 931154 h 932744"/>
                <a:gd name="connsiteX84" fmla="*/ 5533168 w 9182100"/>
                <a:gd name="connsiteY84" fmla="*/ 891816 h 932744"/>
                <a:gd name="connsiteX85" fmla="*/ 5918169 w 9182100"/>
                <a:gd name="connsiteY85" fmla="*/ 840666 h 932744"/>
                <a:gd name="connsiteX86" fmla="*/ 6007323 w 9182100"/>
                <a:gd name="connsiteY86" fmla="*/ 833237 h 932744"/>
                <a:gd name="connsiteX87" fmla="*/ 6051709 w 9182100"/>
                <a:gd name="connsiteY87" fmla="*/ 830570 h 932744"/>
                <a:gd name="connsiteX88" fmla="*/ 6097429 w 9182100"/>
                <a:gd name="connsiteY88" fmla="*/ 828379 h 932744"/>
                <a:gd name="connsiteX89" fmla="*/ 6287834 w 9182100"/>
                <a:gd name="connsiteY89" fmla="*/ 822569 h 932744"/>
                <a:gd name="connsiteX90" fmla="*/ 6681597 w 9182100"/>
                <a:gd name="connsiteY90" fmla="*/ 821235 h 932744"/>
                <a:gd name="connsiteX91" fmla="*/ 7079647 w 9182100"/>
                <a:gd name="connsiteY91" fmla="*/ 826569 h 932744"/>
                <a:gd name="connsiteX92" fmla="*/ 7478173 w 9182100"/>
                <a:gd name="connsiteY92" fmla="*/ 836094 h 932744"/>
                <a:gd name="connsiteX93" fmla="*/ 7871937 w 9182100"/>
                <a:gd name="connsiteY93" fmla="*/ 851430 h 932744"/>
                <a:gd name="connsiteX94" fmla="*/ 7919657 w 9182100"/>
                <a:gd name="connsiteY94" fmla="*/ 854097 h 932744"/>
                <a:gd name="connsiteX95" fmla="*/ 7964901 w 9182100"/>
                <a:gd name="connsiteY95" fmla="*/ 857240 h 932744"/>
                <a:gd name="connsiteX96" fmla="*/ 8015955 w 9182100"/>
                <a:gd name="connsiteY96" fmla="*/ 861050 h 932744"/>
                <a:gd name="connsiteX97" fmla="*/ 8072247 w 9182100"/>
                <a:gd name="connsiteY97" fmla="*/ 864384 h 932744"/>
                <a:gd name="connsiteX98" fmla="*/ 8286750 w 9182100"/>
                <a:gd name="connsiteY98" fmla="*/ 868384 h 932744"/>
                <a:gd name="connsiteX99" fmla="*/ 8704040 w 9182100"/>
                <a:gd name="connsiteY99" fmla="*/ 853716 h 932744"/>
                <a:gd name="connsiteX100" fmla="*/ 9120188 w 9182100"/>
                <a:gd name="connsiteY100" fmla="*/ 814092 h 932744"/>
                <a:gd name="connsiteX101" fmla="*/ 9181909 w 9182100"/>
                <a:gd name="connsiteY101" fmla="*/ 805519 h 932744"/>
                <a:gd name="connsiteX102" fmla="*/ 9181909 w 9182100"/>
                <a:gd name="connsiteY102" fmla="*/ 396420 h 932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9182100" h="932744">
                  <a:moveTo>
                    <a:pt x="9182100" y="396420"/>
                  </a:moveTo>
                  <a:cubicBezTo>
                    <a:pt x="9156097" y="395182"/>
                    <a:pt x="9129999" y="393753"/>
                    <a:pt x="9103805" y="392229"/>
                  </a:cubicBezTo>
                  <a:cubicBezTo>
                    <a:pt x="8974169" y="384419"/>
                    <a:pt x="8843105" y="372989"/>
                    <a:pt x="8712422" y="359749"/>
                  </a:cubicBezTo>
                  <a:cubicBezTo>
                    <a:pt x="8581739" y="346319"/>
                    <a:pt x="8451056" y="331269"/>
                    <a:pt x="8322755" y="313362"/>
                  </a:cubicBezTo>
                  <a:cubicBezTo>
                    <a:pt x="8258747" y="304695"/>
                    <a:pt x="8195120" y="294979"/>
                    <a:pt x="8134826" y="283930"/>
                  </a:cubicBezTo>
                  <a:cubicBezTo>
                    <a:pt x="8119872" y="281168"/>
                    <a:pt x="8105013" y="278501"/>
                    <a:pt x="8090916" y="275643"/>
                  </a:cubicBezTo>
                  <a:lnTo>
                    <a:pt x="8069485" y="271262"/>
                  </a:lnTo>
                  <a:lnTo>
                    <a:pt x="8041862" y="266595"/>
                  </a:lnTo>
                  <a:cubicBezTo>
                    <a:pt x="8023574" y="263547"/>
                    <a:pt x="8004524" y="260213"/>
                    <a:pt x="7986903" y="257546"/>
                  </a:cubicBezTo>
                  <a:lnTo>
                    <a:pt x="7934230" y="249640"/>
                  </a:lnTo>
                  <a:cubicBezTo>
                    <a:pt x="7864221" y="239258"/>
                    <a:pt x="7795832" y="230209"/>
                    <a:pt x="7727537" y="221922"/>
                  </a:cubicBezTo>
                  <a:lnTo>
                    <a:pt x="7625239" y="209730"/>
                  </a:lnTo>
                  <a:lnTo>
                    <a:pt x="7523227" y="198110"/>
                  </a:lnTo>
                  <a:cubicBezTo>
                    <a:pt x="7387209" y="183060"/>
                    <a:pt x="7251573" y="170392"/>
                    <a:pt x="7115651" y="158010"/>
                  </a:cubicBezTo>
                  <a:cubicBezTo>
                    <a:pt x="6979730" y="146580"/>
                    <a:pt x="6843522" y="135721"/>
                    <a:pt x="6706839" y="126958"/>
                  </a:cubicBezTo>
                  <a:lnTo>
                    <a:pt x="6604064" y="120862"/>
                  </a:lnTo>
                  <a:cubicBezTo>
                    <a:pt x="6569869" y="118767"/>
                    <a:pt x="6535484" y="116862"/>
                    <a:pt x="6501003" y="115338"/>
                  </a:cubicBezTo>
                  <a:lnTo>
                    <a:pt x="6397467" y="110385"/>
                  </a:lnTo>
                  <a:lnTo>
                    <a:pt x="6293168" y="106860"/>
                  </a:lnTo>
                  <a:cubicBezTo>
                    <a:pt x="6222969" y="105146"/>
                    <a:pt x="6152769" y="103527"/>
                    <a:pt x="6079712" y="103908"/>
                  </a:cubicBezTo>
                  <a:cubicBezTo>
                    <a:pt x="6061710" y="103908"/>
                    <a:pt x="6043708" y="103812"/>
                    <a:pt x="6024563" y="104479"/>
                  </a:cubicBezTo>
                  <a:cubicBezTo>
                    <a:pt x="6005703" y="104955"/>
                    <a:pt x="5986844" y="105527"/>
                    <a:pt x="5968080" y="106479"/>
                  </a:cubicBezTo>
                  <a:cubicBezTo>
                    <a:pt x="5930456" y="108003"/>
                    <a:pt x="5893023" y="110385"/>
                    <a:pt x="5855875" y="113242"/>
                  </a:cubicBezTo>
                  <a:cubicBezTo>
                    <a:pt x="5706904" y="124577"/>
                    <a:pt x="5565934" y="145151"/>
                    <a:pt x="5439251" y="160105"/>
                  </a:cubicBezTo>
                  <a:cubicBezTo>
                    <a:pt x="5311902" y="175536"/>
                    <a:pt x="5194745" y="184680"/>
                    <a:pt x="5075396" y="186585"/>
                  </a:cubicBezTo>
                  <a:cubicBezTo>
                    <a:pt x="4956429" y="188490"/>
                    <a:pt x="4835748" y="182775"/>
                    <a:pt x="4712780" y="171249"/>
                  </a:cubicBezTo>
                  <a:lnTo>
                    <a:pt x="4666679" y="166773"/>
                  </a:lnTo>
                  <a:lnTo>
                    <a:pt x="4620292" y="161629"/>
                  </a:lnTo>
                  <a:cubicBezTo>
                    <a:pt x="4604862" y="160010"/>
                    <a:pt x="4589336" y="157914"/>
                    <a:pt x="4573810" y="156009"/>
                  </a:cubicBezTo>
                  <a:lnTo>
                    <a:pt x="4550569" y="153057"/>
                  </a:lnTo>
                  <a:lnTo>
                    <a:pt x="4538948" y="151628"/>
                  </a:lnTo>
                  <a:lnTo>
                    <a:pt x="4526566" y="149913"/>
                  </a:lnTo>
                  <a:lnTo>
                    <a:pt x="4327779" y="122862"/>
                  </a:lnTo>
                  <a:lnTo>
                    <a:pt x="3929729" y="68189"/>
                  </a:lnTo>
                  <a:lnTo>
                    <a:pt x="3729133" y="41900"/>
                  </a:lnTo>
                  <a:lnTo>
                    <a:pt x="3628930" y="28946"/>
                  </a:lnTo>
                  <a:lnTo>
                    <a:pt x="3573399" y="22278"/>
                  </a:lnTo>
                  <a:cubicBezTo>
                    <a:pt x="3554445" y="19992"/>
                    <a:pt x="3535585" y="17992"/>
                    <a:pt x="3516916" y="16468"/>
                  </a:cubicBezTo>
                  <a:cubicBezTo>
                    <a:pt x="3366611" y="2752"/>
                    <a:pt x="3219736" y="-2010"/>
                    <a:pt x="3074670" y="752"/>
                  </a:cubicBezTo>
                  <a:cubicBezTo>
                    <a:pt x="3002280" y="2181"/>
                    <a:pt x="2930176" y="4467"/>
                    <a:pt x="2858738" y="8753"/>
                  </a:cubicBezTo>
                  <a:cubicBezTo>
                    <a:pt x="2787206" y="13039"/>
                    <a:pt x="2716149" y="18754"/>
                    <a:pt x="2645474" y="25326"/>
                  </a:cubicBezTo>
                  <a:cubicBezTo>
                    <a:pt x="2362581" y="52473"/>
                    <a:pt x="2085975" y="97145"/>
                    <a:pt x="1810798" y="158010"/>
                  </a:cubicBezTo>
                  <a:cubicBezTo>
                    <a:pt x="1741837" y="173345"/>
                    <a:pt x="1673066" y="189442"/>
                    <a:pt x="1602772" y="208111"/>
                  </a:cubicBezTo>
                  <a:lnTo>
                    <a:pt x="1548860" y="222780"/>
                  </a:lnTo>
                  <a:lnTo>
                    <a:pt x="1501331" y="236115"/>
                  </a:lnTo>
                  <a:cubicBezTo>
                    <a:pt x="1471327" y="244497"/>
                    <a:pt x="1441228" y="253450"/>
                    <a:pt x="1411224" y="260880"/>
                  </a:cubicBezTo>
                  <a:cubicBezTo>
                    <a:pt x="1291209" y="293074"/>
                    <a:pt x="1170813" y="318982"/>
                    <a:pt x="1050893" y="338032"/>
                  </a:cubicBezTo>
                  <a:cubicBezTo>
                    <a:pt x="990790" y="347557"/>
                    <a:pt x="931069" y="354796"/>
                    <a:pt x="871252" y="360511"/>
                  </a:cubicBezTo>
                  <a:cubicBezTo>
                    <a:pt x="841438" y="362702"/>
                    <a:pt x="811530" y="365559"/>
                    <a:pt x="781812" y="366512"/>
                  </a:cubicBezTo>
                  <a:cubicBezTo>
                    <a:pt x="751904" y="368512"/>
                    <a:pt x="722376" y="368893"/>
                    <a:pt x="692563" y="369655"/>
                  </a:cubicBezTo>
                  <a:cubicBezTo>
                    <a:pt x="633222" y="370036"/>
                    <a:pt x="574167" y="368131"/>
                    <a:pt x="515017" y="363940"/>
                  </a:cubicBezTo>
                  <a:cubicBezTo>
                    <a:pt x="455867" y="359749"/>
                    <a:pt x="397097" y="351748"/>
                    <a:pt x="337661" y="341937"/>
                  </a:cubicBezTo>
                  <a:cubicBezTo>
                    <a:pt x="278225" y="331936"/>
                    <a:pt x="218599" y="318696"/>
                    <a:pt x="156972" y="303456"/>
                  </a:cubicBezTo>
                  <a:cubicBezTo>
                    <a:pt x="106680" y="290883"/>
                    <a:pt x="55150" y="276405"/>
                    <a:pt x="0" y="261642"/>
                  </a:cubicBezTo>
                  <a:lnTo>
                    <a:pt x="0" y="713412"/>
                  </a:lnTo>
                  <a:cubicBezTo>
                    <a:pt x="3048" y="714841"/>
                    <a:pt x="6096" y="716270"/>
                    <a:pt x="9144" y="717699"/>
                  </a:cubicBezTo>
                  <a:cubicBezTo>
                    <a:pt x="74295" y="747798"/>
                    <a:pt x="142875" y="775896"/>
                    <a:pt x="213360" y="801042"/>
                  </a:cubicBezTo>
                  <a:cubicBezTo>
                    <a:pt x="354521" y="851715"/>
                    <a:pt x="503873" y="887244"/>
                    <a:pt x="653510" y="908199"/>
                  </a:cubicBezTo>
                  <a:cubicBezTo>
                    <a:pt x="803338" y="928773"/>
                    <a:pt x="953929" y="935631"/>
                    <a:pt x="1101947" y="930773"/>
                  </a:cubicBezTo>
                  <a:cubicBezTo>
                    <a:pt x="1250252" y="926582"/>
                    <a:pt x="1396365" y="911437"/>
                    <a:pt x="1540002" y="889434"/>
                  </a:cubicBezTo>
                  <a:cubicBezTo>
                    <a:pt x="1576197" y="884386"/>
                    <a:pt x="1611535" y="877433"/>
                    <a:pt x="1647158" y="871242"/>
                  </a:cubicBezTo>
                  <a:lnTo>
                    <a:pt x="1698117" y="862193"/>
                  </a:lnTo>
                  <a:lnTo>
                    <a:pt x="1742789" y="854668"/>
                  </a:lnTo>
                  <a:cubicBezTo>
                    <a:pt x="1804035" y="845048"/>
                    <a:pt x="1867472" y="835428"/>
                    <a:pt x="1931003" y="826950"/>
                  </a:cubicBezTo>
                  <a:cubicBezTo>
                    <a:pt x="2058353" y="810282"/>
                    <a:pt x="2186750" y="795327"/>
                    <a:pt x="2314861" y="783897"/>
                  </a:cubicBezTo>
                  <a:cubicBezTo>
                    <a:pt x="2378964" y="778087"/>
                    <a:pt x="2442972" y="772467"/>
                    <a:pt x="2506885" y="768086"/>
                  </a:cubicBezTo>
                  <a:cubicBezTo>
                    <a:pt x="2538794" y="765990"/>
                    <a:pt x="2570798" y="763800"/>
                    <a:pt x="2602611" y="762085"/>
                  </a:cubicBezTo>
                  <a:cubicBezTo>
                    <a:pt x="2634520" y="760180"/>
                    <a:pt x="2666333" y="758370"/>
                    <a:pt x="2698052" y="756846"/>
                  </a:cubicBezTo>
                  <a:cubicBezTo>
                    <a:pt x="2761583" y="753894"/>
                    <a:pt x="2825020" y="751703"/>
                    <a:pt x="2887980" y="750846"/>
                  </a:cubicBezTo>
                  <a:cubicBezTo>
                    <a:pt x="2951036" y="749417"/>
                    <a:pt x="3013615" y="749322"/>
                    <a:pt x="3075813" y="750179"/>
                  </a:cubicBezTo>
                  <a:cubicBezTo>
                    <a:pt x="3106865" y="750846"/>
                    <a:pt x="3137916" y="751417"/>
                    <a:pt x="3168587" y="752751"/>
                  </a:cubicBezTo>
                  <a:cubicBezTo>
                    <a:pt x="3199448" y="753703"/>
                    <a:pt x="3229928" y="755227"/>
                    <a:pt x="3260408" y="756656"/>
                  </a:cubicBezTo>
                  <a:cubicBezTo>
                    <a:pt x="3320987" y="760466"/>
                    <a:pt x="3381470" y="764562"/>
                    <a:pt x="3440049" y="771610"/>
                  </a:cubicBezTo>
                  <a:cubicBezTo>
                    <a:pt x="3454908" y="773039"/>
                    <a:pt x="3469386" y="775039"/>
                    <a:pt x="3483864" y="776849"/>
                  </a:cubicBezTo>
                  <a:lnTo>
                    <a:pt x="3528536" y="782469"/>
                  </a:lnTo>
                  <a:lnTo>
                    <a:pt x="3628549" y="796089"/>
                  </a:lnTo>
                  <a:lnTo>
                    <a:pt x="3828574" y="823140"/>
                  </a:lnTo>
                  <a:cubicBezTo>
                    <a:pt x="3962019" y="840190"/>
                    <a:pt x="4095750" y="858573"/>
                    <a:pt x="4231196" y="874099"/>
                  </a:cubicBezTo>
                  <a:lnTo>
                    <a:pt x="4433126" y="897435"/>
                  </a:lnTo>
                  <a:lnTo>
                    <a:pt x="4485990" y="903246"/>
                  </a:lnTo>
                  <a:cubicBezTo>
                    <a:pt x="4503897" y="905151"/>
                    <a:pt x="4521708" y="907341"/>
                    <a:pt x="4539806" y="908961"/>
                  </a:cubicBezTo>
                  <a:lnTo>
                    <a:pt x="4593908" y="914199"/>
                  </a:lnTo>
                  <a:lnTo>
                    <a:pt x="4648296" y="918771"/>
                  </a:lnTo>
                  <a:cubicBezTo>
                    <a:pt x="4793456" y="930392"/>
                    <a:pt x="4942237" y="935631"/>
                    <a:pt x="5092446" y="931154"/>
                  </a:cubicBezTo>
                  <a:cubicBezTo>
                    <a:pt x="5242274" y="927249"/>
                    <a:pt x="5393627" y="911437"/>
                    <a:pt x="5533168" y="891816"/>
                  </a:cubicBezTo>
                  <a:cubicBezTo>
                    <a:pt x="5673471" y="872289"/>
                    <a:pt x="5798820" y="851906"/>
                    <a:pt x="5918169" y="840666"/>
                  </a:cubicBezTo>
                  <a:cubicBezTo>
                    <a:pt x="5948077" y="837809"/>
                    <a:pt x="5977795" y="835237"/>
                    <a:pt x="6007323" y="833237"/>
                  </a:cubicBezTo>
                  <a:cubicBezTo>
                    <a:pt x="6022086" y="832094"/>
                    <a:pt x="6036945" y="831332"/>
                    <a:pt x="6051709" y="830570"/>
                  </a:cubicBezTo>
                  <a:lnTo>
                    <a:pt x="6097429" y="828379"/>
                  </a:lnTo>
                  <a:cubicBezTo>
                    <a:pt x="6158960" y="825236"/>
                    <a:pt x="6223445" y="823807"/>
                    <a:pt x="6287834" y="822569"/>
                  </a:cubicBezTo>
                  <a:cubicBezTo>
                    <a:pt x="6417374" y="820664"/>
                    <a:pt x="6549485" y="820188"/>
                    <a:pt x="6681597" y="821235"/>
                  </a:cubicBezTo>
                  <a:cubicBezTo>
                    <a:pt x="6813899" y="822378"/>
                    <a:pt x="6946773" y="823617"/>
                    <a:pt x="7079647" y="826569"/>
                  </a:cubicBezTo>
                  <a:cubicBezTo>
                    <a:pt x="7212520" y="828951"/>
                    <a:pt x="7345585" y="831903"/>
                    <a:pt x="7478173" y="836094"/>
                  </a:cubicBezTo>
                  <a:cubicBezTo>
                    <a:pt x="7610475" y="839714"/>
                    <a:pt x="7743539" y="844953"/>
                    <a:pt x="7871937" y="851430"/>
                  </a:cubicBezTo>
                  <a:lnTo>
                    <a:pt x="7919657" y="854097"/>
                  </a:lnTo>
                  <a:cubicBezTo>
                    <a:pt x="7935564" y="854954"/>
                    <a:pt x="7949756" y="856192"/>
                    <a:pt x="7964901" y="857240"/>
                  </a:cubicBezTo>
                  <a:lnTo>
                    <a:pt x="8015955" y="861050"/>
                  </a:lnTo>
                  <a:cubicBezTo>
                    <a:pt x="8035195" y="862383"/>
                    <a:pt x="8053769" y="863622"/>
                    <a:pt x="8072247" y="864384"/>
                  </a:cubicBezTo>
                  <a:cubicBezTo>
                    <a:pt x="8145780" y="867527"/>
                    <a:pt x="8216456" y="868479"/>
                    <a:pt x="8286750" y="868384"/>
                  </a:cubicBezTo>
                  <a:cubicBezTo>
                    <a:pt x="8427148" y="867527"/>
                    <a:pt x="8565452" y="862574"/>
                    <a:pt x="8704040" y="853716"/>
                  </a:cubicBezTo>
                  <a:cubicBezTo>
                    <a:pt x="8842534" y="844762"/>
                    <a:pt x="8980741" y="832284"/>
                    <a:pt x="9120188" y="814092"/>
                  </a:cubicBezTo>
                  <a:cubicBezTo>
                    <a:pt x="9140761" y="811425"/>
                    <a:pt x="9161336" y="808567"/>
                    <a:pt x="9181909" y="805519"/>
                  </a:cubicBezTo>
                  <a:lnTo>
                    <a:pt x="9181909" y="396420"/>
                  </a:lnTo>
                  <a:close/>
                </a:path>
              </a:pathLst>
            </a:custGeom>
            <a:solidFill>
              <a:schemeClr val="bg1">
                <a:alpha val="30000"/>
              </a:schemeClr>
            </a:solidFill>
            <a:ln w="9525"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id="{2587D38B-9E07-4A8B-B285-5FEBF6A60D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580789"/>
              <a:ext cx="9182100" cy="544245"/>
            </a:xfrm>
            <a:custGeom>
              <a:avLst/>
              <a:gdLst>
                <a:gd name="connsiteX0" fmla="*/ 9182100 w 9182100"/>
                <a:gd name="connsiteY0" fmla="*/ 154189 h 544245"/>
                <a:gd name="connsiteX1" fmla="*/ 9047702 w 9182100"/>
                <a:gd name="connsiteY1" fmla="*/ 162762 h 544245"/>
                <a:gd name="connsiteX2" fmla="*/ 8652224 w 9182100"/>
                <a:gd name="connsiteY2" fmla="*/ 178287 h 544245"/>
                <a:gd name="connsiteX3" fmla="*/ 8255603 w 9182100"/>
                <a:gd name="connsiteY3" fmla="*/ 161047 h 544245"/>
                <a:gd name="connsiteX4" fmla="*/ 8060722 w 9182100"/>
                <a:gd name="connsiteY4" fmla="*/ 140854 h 544245"/>
                <a:gd name="connsiteX5" fmla="*/ 8013478 w 9182100"/>
                <a:gd name="connsiteY5" fmla="*/ 134187 h 544245"/>
                <a:gd name="connsiteX6" fmla="*/ 7990428 w 9182100"/>
                <a:gd name="connsiteY6" fmla="*/ 130567 h 544245"/>
                <a:gd name="connsiteX7" fmla="*/ 7964139 w 9182100"/>
                <a:gd name="connsiteY7" fmla="*/ 126853 h 544245"/>
                <a:gd name="connsiteX8" fmla="*/ 7911656 w 9182100"/>
                <a:gd name="connsiteY8" fmla="*/ 119518 h 544245"/>
                <a:gd name="connsiteX9" fmla="*/ 7860220 w 9182100"/>
                <a:gd name="connsiteY9" fmla="*/ 113232 h 544245"/>
                <a:gd name="connsiteX10" fmla="*/ 7453884 w 9182100"/>
                <a:gd name="connsiteY10" fmla="*/ 70369 h 544245"/>
                <a:gd name="connsiteX11" fmla="*/ 7048976 w 9182100"/>
                <a:gd name="connsiteY11" fmla="*/ 36556 h 544245"/>
                <a:gd name="connsiteX12" fmla="*/ 6846285 w 9182100"/>
                <a:gd name="connsiteY12" fmla="*/ 22649 h 544245"/>
                <a:gd name="connsiteX13" fmla="*/ 6643212 w 9182100"/>
                <a:gd name="connsiteY13" fmla="*/ 11600 h 544245"/>
                <a:gd name="connsiteX14" fmla="*/ 6541485 w 9182100"/>
                <a:gd name="connsiteY14" fmla="*/ 7314 h 544245"/>
                <a:gd name="connsiteX15" fmla="*/ 6439567 w 9182100"/>
                <a:gd name="connsiteY15" fmla="*/ 3885 h 544245"/>
                <a:gd name="connsiteX16" fmla="*/ 6337459 w 9182100"/>
                <a:gd name="connsiteY16" fmla="*/ 1313 h 544245"/>
                <a:gd name="connsiteX17" fmla="*/ 6234970 w 9182100"/>
                <a:gd name="connsiteY17" fmla="*/ 75 h 544245"/>
                <a:gd name="connsiteX18" fmla="*/ 6027802 w 9182100"/>
                <a:gd name="connsiteY18" fmla="*/ 2265 h 544245"/>
                <a:gd name="connsiteX19" fmla="*/ 5921978 w 9182100"/>
                <a:gd name="connsiteY19" fmla="*/ 6552 h 544245"/>
                <a:gd name="connsiteX20" fmla="*/ 5815965 w 9182100"/>
                <a:gd name="connsiteY20" fmla="*/ 14362 h 544245"/>
                <a:gd name="connsiteX21" fmla="*/ 5408390 w 9182100"/>
                <a:gd name="connsiteY21" fmla="*/ 67036 h 544245"/>
                <a:gd name="connsiteX22" fmla="*/ 5023866 w 9182100"/>
                <a:gd name="connsiteY22" fmla="*/ 103992 h 544245"/>
                <a:gd name="connsiteX23" fmla="*/ 4831556 w 9182100"/>
                <a:gd name="connsiteY23" fmla="*/ 106374 h 544245"/>
                <a:gd name="connsiteX24" fmla="*/ 4637723 w 9182100"/>
                <a:gd name="connsiteY24" fmla="*/ 98754 h 544245"/>
                <a:gd name="connsiteX25" fmla="*/ 4442460 w 9182100"/>
                <a:gd name="connsiteY25" fmla="*/ 83038 h 544245"/>
                <a:gd name="connsiteX26" fmla="*/ 4341686 w 9182100"/>
                <a:gd name="connsiteY26" fmla="*/ 77227 h 544245"/>
                <a:gd name="connsiteX27" fmla="*/ 4241006 w 9182100"/>
                <a:gd name="connsiteY27" fmla="*/ 71989 h 544245"/>
                <a:gd name="connsiteX28" fmla="*/ 3836956 w 9182100"/>
                <a:gd name="connsiteY28" fmla="*/ 54177 h 544245"/>
                <a:gd name="connsiteX29" fmla="*/ 3634549 w 9182100"/>
                <a:gd name="connsiteY29" fmla="*/ 45414 h 544245"/>
                <a:gd name="connsiteX30" fmla="*/ 3533394 w 9182100"/>
                <a:gd name="connsiteY30" fmla="*/ 40461 h 544245"/>
                <a:gd name="connsiteX31" fmla="*/ 3481959 w 9182100"/>
                <a:gd name="connsiteY31" fmla="*/ 37889 h 544245"/>
                <a:gd name="connsiteX32" fmla="*/ 3430238 w 9182100"/>
                <a:gd name="connsiteY32" fmla="*/ 35889 h 544245"/>
                <a:gd name="connsiteX33" fmla="*/ 3020473 w 9182100"/>
                <a:gd name="connsiteY33" fmla="*/ 37603 h 544245"/>
                <a:gd name="connsiteX34" fmla="*/ 2614422 w 9182100"/>
                <a:gd name="connsiteY34" fmla="*/ 56844 h 544245"/>
                <a:gd name="connsiteX35" fmla="*/ 2208657 w 9182100"/>
                <a:gd name="connsiteY35" fmla="*/ 81609 h 544245"/>
                <a:gd name="connsiteX36" fmla="*/ 1800606 w 9182100"/>
                <a:gd name="connsiteY36" fmla="*/ 107612 h 544245"/>
                <a:gd name="connsiteX37" fmla="*/ 1594676 w 9182100"/>
                <a:gd name="connsiteY37" fmla="*/ 124948 h 544245"/>
                <a:gd name="connsiteX38" fmla="*/ 1491996 w 9182100"/>
                <a:gd name="connsiteY38" fmla="*/ 136568 h 544245"/>
                <a:gd name="connsiteX39" fmla="*/ 1442942 w 9182100"/>
                <a:gd name="connsiteY39" fmla="*/ 141902 h 544245"/>
                <a:gd name="connsiteX40" fmla="*/ 1418463 w 9182100"/>
                <a:gd name="connsiteY40" fmla="*/ 144664 h 544245"/>
                <a:gd name="connsiteX41" fmla="*/ 1393984 w 9182100"/>
                <a:gd name="connsiteY41" fmla="*/ 146855 h 544245"/>
                <a:gd name="connsiteX42" fmla="*/ 1006697 w 9182100"/>
                <a:gd name="connsiteY42" fmla="*/ 169810 h 544245"/>
                <a:gd name="connsiteX43" fmla="*/ 816864 w 9182100"/>
                <a:gd name="connsiteY43" fmla="*/ 170953 h 544245"/>
                <a:gd name="connsiteX44" fmla="*/ 769906 w 9182100"/>
                <a:gd name="connsiteY44" fmla="*/ 169715 h 544245"/>
                <a:gd name="connsiteX45" fmla="*/ 723043 w 9182100"/>
                <a:gd name="connsiteY45" fmla="*/ 168096 h 544245"/>
                <a:gd name="connsiteX46" fmla="*/ 676370 w 9182100"/>
                <a:gd name="connsiteY46" fmla="*/ 166286 h 544245"/>
                <a:gd name="connsiteX47" fmla="*/ 629888 w 9182100"/>
                <a:gd name="connsiteY47" fmla="*/ 163333 h 544245"/>
                <a:gd name="connsiteX48" fmla="*/ 445484 w 9182100"/>
                <a:gd name="connsiteY48" fmla="*/ 146093 h 544245"/>
                <a:gd name="connsiteX49" fmla="*/ 263366 w 9182100"/>
                <a:gd name="connsiteY49" fmla="*/ 115232 h 544245"/>
                <a:gd name="connsiteX50" fmla="*/ 81439 w 9182100"/>
                <a:gd name="connsiteY50" fmla="*/ 70369 h 544245"/>
                <a:gd name="connsiteX51" fmla="*/ 35338 w 9182100"/>
                <a:gd name="connsiteY51" fmla="*/ 57034 h 544245"/>
                <a:gd name="connsiteX52" fmla="*/ 0 w 9182100"/>
                <a:gd name="connsiteY52" fmla="*/ 46652 h 544245"/>
                <a:gd name="connsiteX53" fmla="*/ 0 w 9182100"/>
                <a:gd name="connsiteY53" fmla="*/ 426795 h 544245"/>
                <a:gd name="connsiteX54" fmla="*/ 178594 w 9182100"/>
                <a:gd name="connsiteY54" fmla="*/ 479658 h 544245"/>
                <a:gd name="connsiteX55" fmla="*/ 610457 w 9182100"/>
                <a:gd name="connsiteY55" fmla="*/ 542619 h 544245"/>
                <a:gd name="connsiteX56" fmla="*/ 826865 w 9182100"/>
                <a:gd name="connsiteY56" fmla="*/ 539666 h 544245"/>
                <a:gd name="connsiteX57" fmla="*/ 1039654 w 9182100"/>
                <a:gd name="connsiteY57" fmla="*/ 515187 h 544245"/>
                <a:gd name="connsiteX58" fmla="*/ 1449705 w 9182100"/>
                <a:gd name="connsiteY58" fmla="*/ 415270 h 544245"/>
                <a:gd name="connsiteX59" fmla="*/ 1548765 w 9182100"/>
                <a:gd name="connsiteY59" fmla="*/ 382123 h 544245"/>
                <a:gd name="connsiteX60" fmla="*/ 1642872 w 9182100"/>
                <a:gd name="connsiteY60" fmla="*/ 349261 h 544245"/>
                <a:gd name="connsiteX61" fmla="*/ 1832991 w 9182100"/>
                <a:gd name="connsiteY61" fmla="*/ 289158 h 544245"/>
                <a:gd name="connsiteX62" fmla="*/ 2222754 w 9182100"/>
                <a:gd name="connsiteY62" fmla="*/ 193623 h 544245"/>
                <a:gd name="connsiteX63" fmla="*/ 2620137 w 9182100"/>
                <a:gd name="connsiteY63" fmla="*/ 138378 h 544245"/>
                <a:gd name="connsiteX64" fmla="*/ 3020473 w 9182100"/>
                <a:gd name="connsiteY64" fmla="*/ 127234 h 544245"/>
                <a:gd name="connsiteX65" fmla="*/ 3219736 w 9182100"/>
                <a:gd name="connsiteY65" fmla="*/ 139807 h 544245"/>
                <a:gd name="connsiteX66" fmla="*/ 3318605 w 9182100"/>
                <a:gd name="connsiteY66" fmla="*/ 151713 h 544245"/>
                <a:gd name="connsiteX67" fmla="*/ 3367754 w 9182100"/>
                <a:gd name="connsiteY67" fmla="*/ 158666 h 544245"/>
                <a:gd name="connsiteX68" fmla="*/ 3416618 w 9182100"/>
                <a:gd name="connsiteY68" fmla="*/ 166858 h 544245"/>
                <a:gd name="connsiteX69" fmla="*/ 3465195 w 9182100"/>
                <a:gd name="connsiteY69" fmla="*/ 176097 h 544245"/>
                <a:gd name="connsiteX70" fmla="*/ 3513868 w 9182100"/>
                <a:gd name="connsiteY70" fmla="*/ 185908 h 544245"/>
                <a:gd name="connsiteX71" fmla="*/ 3612737 w 9182100"/>
                <a:gd name="connsiteY71" fmla="*/ 207625 h 544245"/>
                <a:gd name="connsiteX72" fmla="*/ 3810381 w 9182100"/>
                <a:gd name="connsiteY72" fmla="*/ 252106 h 544245"/>
                <a:gd name="connsiteX73" fmla="*/ 4206621 w 9182100"/>
                <a:gd name="connsiteY73" fmla="*/ 339736 h 544245"/>
                <a:gd name="connsiteX74" fmla="*/ 4306062 w 9182100"/>
                <a:gd name="connsiteY74" fmla="*/ 359834 h 544245"/>
                <a:gd name="connsiteX75" fmla="*/ 4405503 w 9182100"/>
                <a:gd name="connsiteY75" fmla="*/ 378979 h 544245"/>
                <a:gd name="connsiteX76" fmla="*/ 4611529 w 9182100"/>
                <a:gd name="connsiteY76" fmla="*/ 405745 h 544245"/>
                <a:gd name="connsiteX77" fmla="*/ 5031677 w 9182100"/>
                <a:gd name="connsiteY77" fmla="*/ 427462 h 544245"/>
                <a:gd name="connsiteX78" fmla="*/ 5243227 w 9182100"/>
                <a:gd name="connsiteY78" fmla="*/ 418699 h 544245"/>
                <a:gd name="connsiteX79" fmla="*/ 5451062 w 9182100"/>
                <a:gd name="connsiteY79" fmla="*/ 398029 h 544245"/>
                <a:gd name="connsiteX80" fmla="*/ 5844635 w 9182100"/>
                <a:gd name="connsiteY80" fmla="*/ 353071 h 544245"/>
                <a:gd name="connsiteX81" fmla="*/ 5939981 w 9182100"/>
                <a:gd name="connsiteY81" fmla="*/ 346975 h 544245"/>
                <a:gd name="connsiteX82" fmla="*/ 6035898 w 9182100"/>
                <a:gd name="connsiteY82" fmla="*/ 344118 h 544245"/>
                <a:gd name="connsiteX83" fmla="*/ 6232303 w 9182100"/>
                <a:gd name="connsiteY83" fmla="*/ 343642 h 544245"/>
                <a:gd name="connsiteX84" fmla="*/ 6630924 w 9182100"/>
                <a:gd name="connsiteY84" fmla="*/ 351071 h 544245"/>
                <a:gd name="connsiteX85" fmla="*/ 6831140 w 9182100"/>
                <a:gd name="connsiteY85" fmla="*/ 356596 h 544245"/>
                <a:gd name="connsiteX86" fmla="*/ 7031545 w 9182100"/>
                <a:gd name="connsiteY86" fmla="*/ 362501 h 544245"/>
                <a:gd name="connsiteX87" fmla="*/ 7432262 w 9182100"/>
                <a:gd name="connsiteY87" fmla="*/ 378408 h 544245"/>
                <a:gd name="connsiteX88" fmla="*/ 7830312 w 9182100"/>
                <a:gd name="connsiteY88" fmla="*/ 402506 h 544245"/>
                <a:gd name="connsiteX89" fmla="*/ 7879270 w 9182100"/>
                <a:gd name="connsiteY89" fmla="*/ 406792 h 544245"/>
                <a:gd name="connsiteX90" fmla="*/ 7926895 w 9182100"/>
                <a:gd name="connsiteY90" fmla="*/ 411745 h 544245"/>
                <a:gd name="connsiteX91" fmla="*/ 7977569 w 9182100"/>
                <a:gd name="connsiteY91" fmla="*/ 417175 h 544245"/>
                <a:gd name="connsiteX92" fmla="*/ 8030623 w 9182100"/>
                <a:gd name="connsiteY92" fmla="*/ 422127 h 544245"/>
                <a:gd name="connsiteX93" fmla="*/ 8237982 w 9182100"/>
                <a:gd name="connsiteY93" fmla="*/ 435177 h 544245"/>
                <a:gd name="connsiteX94" fmla="*/ 8647748 w 9182100"/>
                <a:gd name="connsiteY94" fmla="*/ 449464 h 544245"/>
                <a:gd name="connsiteX95" fmla="*/ 8852821 w 9182100"/>
                <a:gd name="connsiteY95" fmla="*/ 456132 h 544245"/>
                <a:gd name="connsiteX96" fmla="*/ 8955786 w 9182100"/>
                <a:gd name="connsiteY96" fmla="*/ 458132 h 544245"/>
                <a:gd name="connsiteX97" fmla="*/ 9059227 w 9182100"/>
                <a:gd name="connsiteY97" fmla="*/ 457751 h 544245"/>
                <a:gd name="connsiteX98" fmla="*/ 9182005 w 9182100"/>
                <a:gd name="connsiteY98" fmla="*/ 452512 h 544245"/>
                <a:gd name="connsiteX99" fmla="*/ 9182005 w 9182100"/>
                <a:gd name="connsiteY99" fmla="*/ 154189 h 544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9182100" h="544245">
                  <a:moveTo>
                    <a:pt x="9182100" y="154189"/>
                  </a:moveTo>
                  <a:cubicBezTo>
                    <a:pt x="9137618" y="157142"/>
                    <a:pt x="9092851" y="159904"/>
                    <a:pt x="9047702" y="162762"/>
                  </a:cubicBezTo>
                  <a:cubicBezTo>
                    <a:pt x="8917114" y="170668"/>
                    <a:pt x="8784717" y="178002"/>
                    <a:pt x="8652224" y="178287"/>
                  </a:cubicBezTo>
                  <a:cubicBezTo>
                    <a:pt x="8519732" y="178764"/>
                    <a:pt x="8387049" y="171239"/>
                    <a:pt x="8255603" y="161047"/>
                  </a:cubicBezTo>
                  <a:cubicBezTo>
                    <a:pt x="8189881" y="155904"/>
                    <a:pt x="8124539" y="149236"/>
                    <a:pt x="8060722" y="140854"/>
                  </a:cubicBezTo>
                  <a:cubicBezTo>
                    <a:pt x="8044815" y="138759"/>
                    <a:pt x="8029099" y="136473"/>
                    <a:pt x="8013478" y="134187"/>
                  </a:cubicBezTo>
                  <a:lnTo>
                    <a:pt x="7990428" y="130567"/>
                  </a:lnTo>
                  <a:lnTo>
                    <a:pt x="7964139" y="126853"/>
                  </a:lnTo>
                  <a:cubicBezTo>
                    <a:pt x="7946708" y="124376"/>
                    <a:pt x="7928896" y="121709"/>
                    <a:pt x="7911656" y="119518"/>
                  </a:cubicBezTo>
                  <a:lnTo>
                    <a:pt x="7860220" y="113232"/>
                  </a:lnTo>
                  <a:cubicBezTo>
                    <a:pt x="7723728" y="96277"/>
                    <a:pt x="7589044" y="83038"/>
                    <a:pt x="7453884" y="70369"/>
                  </a:cubicBezTo>
                  <a:cubicBezTo>
                    <a:pt x="7318915" y="57701"/>
                    <a:pt x="7184041" y="46366"/>
                    <a:pt x="7048976" y="36556"/>
                  </a:cubicBezTo>
                  <a:cubicBezTo>
                    <a:pt x="6981444" y="31793"/>
                    <a:pt x="6913912" y="26840"/>
                    <a:pt x="6846285" y="22649"/>
                  </a:cubicBezTo>
                  <a:cubicBezTo>
                    <a:pt x="6778657" y="18553"/>
                    <a:pt x="6710934" y="14934"/>
                    <a:pt x="6643212" y="11600"/>
                  </a:cubicBezTo>
                  <a:lnTo>
                    <a:pt x="6541485" y="7314"/>
                  </a:lnTo>
                  <a:cubicBezTo>
                    <a:pt x="6507576" y="5790"/>
                    <a:pt x="6473667" y="4647"/>
                    <a:pt x="6439567" y="3885"/>
                  </a:cubicBezTo>
                  <a:lnTo>
                    <a:pt x="6337459" y="1313"/>
                  </a:lnTo>
                  <a:lnTo>
                    <a:pt x="6234970" y="75"/>
                  </a:lnTo>
                  <a:cubicBezTo>
                    <a:pt x="6166295" y="-116"/>
                    <a:pt x="6097715" y="-116"/>
                    <a:pt x="6027802" y="2265"/>
                  </a:cubicBezTo>
                  <a:cubicBezTo>
                    <a:pt x="5993320" y="3123"/>
                    <a:pt x="5957412" y="4456"/>
                    <a:pt x="5921978" y="6552"/>
                  </a:cubicBezTo>
                  <a:cubicBezTo>
                    <a:pt x="5886546" y="8552"/>
                    <a:pt x="5851112" y="11124"/>
                    <a:pt x="5815965" y="14362"/>
                  </a:cubicBezTo>
                  <a:cubicBezTo>
                    <a:pt x="5674995" y="27126"/>
                    <a:pt x="5538597" y="48938"/>
                    <a:pt x="5408390" y="67036"/>
                  </a:cubicBezTo>
                  <a:cubicBezTo>
                    <a:pt x="5277993" y="85514"/>
                    <a:pt x="5151692" y="99039"/>
                    <a:pt x="5023866" y="103992"/>
                  </a:cubicBezTo>
                  <a:cubicBezTo>
                    <a:pt x="4960049" y="106660"/>
                    <a:pt x="4895946" y="107231"/>
                    <a:pt x="4831556" y="106374"/>
                  </a:cubicBezTo>
                  <a:cubicBezTo>
                    <a:pt x="4767167" y="105231"/>
                    <a:pt x="4702588" y="102468"/>
                    <a:pt x="4637723" y="98754"/>
                  </a:cubicBezTo>
                  <a:cubicBezTo>
                    <a:pt x="4572762" y="95230"/>
                    <a:pt x="4507992" y="88848"/>
                    <a:pt x="4442460" y="83038"/>
                  </a:cubicBezTo>
                  <a:cubicBezTo>
                    <a:pt x="4408837" y="80752"/>
                    <a:pt x="4375214" y="79228"/>
                    <a:pt x="4341686" y="77227"/>
                  </a:cubicBezTo>
                  <a:cubicBezTo>
                    <a:pt x="4308158" y="75227"/>
                    <a:pt x="4274534" y="73417"/>
                    <a:pt x="4241006" y="71989"/>
                  </a:cubicBezTo>
                  <a:cubicBezTo>
                    <a:pt x="4106895" y="65131"/>
                    <a:pt x="3971925" y="59797"/>
                    <a:pt x="3836956" y="54177"/>
                  </a:cubicBezTo>
                  <a:lnTo>
                    <a:pt x="3634549" y="45414"/>
                  </a:lnTo>
                  <a:lnTo>
                    <a:pt x="3533394" y="40461"/>
                  </a:lnTo>
                  <a:lnTo>
                    <a:pt x="3481959" y="37889"/>
                  </a:lnTo>
                  <a:cubicBezTo>
                    <a:pt x="3464719" y="37127"/>
                    <a:pt x="3447479" y="36079"/>
                    <a:pt x="3430238" y="35889"/>
                  </a:cubicBezTo>
                  <a:cubicBezTo>
                    <a:pt x="3292602" y="31126"/>
                    <a:pt x="3156299" y="33603"/>
                    <a:pt x="3020473" y="37603"/>
                  </a:cubicBezTo>
                  <a:cubicBezTo>
                    <a:pt x="2884741" y="41985"/>
                    <a:pt x="2749487" y="48843"/>
                    <a:pt x="2614422" y="56844"/>
                  </a:cubicBezTo>
                  <a:lnTo>
                    <a:pt x="2208657" y="81609"/>
                  </a:lnTo>
                  <a:cubicBezTo>
                    <a:pt x="2073116" y="89991"/>
                    <a:pt x="1937195" y="97515"/>
                    <a:pt x="1800606" y="107612"/>
                  </a:cubicBezTo>
                  <a:cubicBezTo>
                    <a:pt x="1732217" y="112184"/>
                    <a:pt x="1663827" y="117804"/>
                    <a:pt x="1594676" y="124948"/>
                  </a:cubicBezTo>
                  <a:lnTo>
                    <a:pt x="1491996" y="136568"/>
                  </a:lnTo>
                  <a:lnTo>
                    <a:pt x="1442942" y="141902"/>
                  </a:lnTo>
                  <a:lnTo>
                    <a:pt x="1418463" y="144664"/>
                  </a:lnTo>
                  <a:lnTo>
                    <a:pt x="1393984" y="146855"/>
                  </a:lnTo>
                  <a:cubicBezTo>
                    <a:pt x="1263491" y="159142"/>
                    <a:pt x="1134142" y="166667"/>
                    <a:pt x="1006697" y="169810"/>
                  </a:cubicBezTo>
                  <a:cubicBezTo>
                    <a:pt x="942975" y="172001"/>
                    <a:pt x="879729" y="171239"/>
                    <a:pt x="816864" y="170953"/>
                  </a:cubicBezTo>
                  <a:lnTo>
                    <a:pt x="769906" y="169715"/>
                  </a:lnTo>
                  <a:cubicBezTo>
                    <a:pt x="754285" y="169525"/>
                    <a:pt x="738569" y="169048"/>
                    <a:pt x="723043" y="168096"/>
                  </a:cubicBezTo>
                  <a:lnTo>
                    <a:pt x="676370" y="166286"/>
                  </a:lnTo>
                  <a:cubicBezTo>
                    <a:pt x="660845" y="165238"/>
                    <a:pt x="645414" y="164095"/>
                    <a:pt x="629888" y="163333"/>
                  </a:cubicBezTo>
                  <a:cubicBezTo>
                    <a:pt x="568071" y="159047"/>
                    <a:pt x="506540" y="154094"/>
                    <a:pt x="445484" y="146093"/>
                  </a:cubicBezTo>
                  <a:cubicBezTo>
                    <a:pt x="384524" y="137997"/>
                    <a:pt x="323850" y="128091"/>
                    <a:pt x="263366" y="115232"/>
                  </a:cubicBezTo>
                  <a:cubicBezTo>
                    <a:pt x="202787" y="102850"/>
                    <a:pt x="142589" y="87419"/>
                    <a:pt x="81439" y="70369"/>
                  </a:cubicBezTo>
                  <a:cubicBezTo>
                    <a:pt x="66199" y="66178"/>
                    <a:pt x="50864" y="61702"/>
                    <a:pt x="35338" y="57034"/>
                  </a:cubicBezTo>
                  <a:lnTo>
                    <a:pt x="0" y="46652"/>
                  </a:lnTo>
                  <a:lnTo>
                    <a:pt x="0" y="426795"/>
                  </a:lnTo>
                  <a:cubicBezTo>
                    <a:pt x="58198" y="446416"/>
                    <a:pt x="117920" y="464323"/>
                    <a:pt x="178594" y="479658"/>
                  </a:cubicBezTo>
                  <a:cubicBezTo>
                    <a:pt x="319850" y="514901"/>
                    <a:pt x="465582" y="537094"/>
                    <a:pt x="610457" y="542619"/>
                  </a:cubicBezTo>
                  <a:cubicBezTo>
                    <a:pt x="682943" y="545953"/>
                    <a:pt x="755142" y="543762"/>
                    <a:pt x="826865" y="539666"/>
                  </a:cubicBezTo>
                  <a:cubicBezTo>
                    <a:pt x="898398" y="534523"/>
                    <a:pt x="969645" y="526903"/>
                    <a:pt x="1039654" y="515187"/>
                  </a:cubicBezTo>
                  <a:cubicBezTo>
                    <a:pt x="1180052" y="492517"/>
                    <a:pt x="1316736" y="457751"/>
                    <a:pt x="1449705" y="415270"/>
                  </a:cubicBezTo>
                  <a:cubicBezTo>
                    <a:pt x="1483138" y="405364"/>
                    <a:pt x="1515809" y="393172"/>
                    <a:pt x="1548765" y="382123"/>
                  </a:cubicBezTo>
                  <a:lnTo>
                    <a:pt x="1642872" y="349261"/>
                  </a:lnTo>
                  <a:cubicBezTo>
                    <a:pt x="1705261" y="328211"/>
                    <a:pt x="1768983" y="308208"/>
                    <a:pt x="1832991" y="289158"/>
                  </a:cubicBezTo>
                  <a:cubicBezTo>
                    <a:pt x="1961198" y="251821"/>
                    <a:pt x="2091404" y="219435"/>
                    <a:pt x="2222754" y="193623"/>
                  </a:cubicBezTo>
                  <a:cubicBezTo>
                    <a:pt x="2354199" y="168382"/>
                    <a:pt x="2486882" y="149332"/>
                    <a:pt x="2620137" y="138378"/>
                  </a:cubicBezTo>
                  <a:cubicBezTo>
                    <a:pt x="2753392" y="127424"/>
                    <a:pt x="2887123" y="122947"/>
                    <a:pt x="3020473" y="127234"/>
                  </a:cubicBezTo>
                  <a:cubicBezTo>
                    <a:pt x="3087148" y="129043"/>
                    <a:pt x="3153632" y="133711"/>
                    <a:pt x="3219736" y="139807"/>
                  </a:cubicBezTo>
                  <a:cubicBezTo>
                    <a:pt x="3252788" y="143426"/>
                    <a:pt x="3285839" y="146760"/>
                    <a:pt x="3318605" y="151713"/>
                  </a:cubicBezTo>
                  <a:lnTo>
                    <a:pt x="3367754" y="158666"/>
                  </a:lnTo>
                  <a:cubicBezTo>
                    <a:pt x="3384042" y="161238"/>
                    <a:pt x="3400330" y="164000"/>
                    <a:pt x="3416618" y="166858"/>
                  </a:cubicBezTo>
                  <a:cubicBezTo>
                    <a:pt x="3432905" y="169525"/>
                    <a:pt x="3449003" y="172954"/>
                    <a:pt x="3465195" y="176097"/>
                  </a:cubicBezTo>
                  <a:cubicBezTo>
                    <a:pt x="3481483" y="179431"/>
                    <a:pt x="3497199" y="182288"/>
                    <a:pt x="3513868" y="185908"/>
                  </a:cubicBezTo>
                  <a:lnTo>
                    <a:pt x="3612737" y="207625"/>
                  </a:lnTo>
                  <a:lnTo>
                    <a:pt x="3810381" y="252106"/>
                  </a:lnTo>
                  <a:cubicBezTo>
                    <a:pt x="3942112" y="282015"/>
                    <a:pt x="4073843" y="312590"/>
                    <a:pt x="4206621" y="339736"/>
                  </a:cubicBezTo>
                  <a:cubicBezTo>
                    <a:pt x="4239768" y="346785"/>
                    <a:pt x="4272915" y="353452"/>
                    <a:pt x="4306062" y="359834"/>
                  </a:cubicBezTo>
                  <a:cubicBezTo>
                    <a:pt x="4339209" y="366216"/>
                    <a:pt x="4372356" y="372979"/>
                    <a:pt x="4405503" y="378979"/>
                  </a:cubicBezTo>
                  <a:cubicBezTo>
                    <a:pt x="4473416" y="389266"/>
                    <a:pt x="4542378" y="398410"/>
                    <a:pt x="4611529" y="405745"/>
                  </a:cubicBezTo>
                  <a:cubicBezTo>
                    <a:pt x="4749832" y="420794"/>
                    <a:pt x="4890326" y="428795"/>
                    <a:pt x="5031677" y="427462"/>
                  </a:cubicBezTo>
                  <a:cubicBezTo>
                    <a:pt x="5102352" y="426985"/>
                    <a:pt x="5173028" y="423747"/>
                    <a:pt x="5243227" y="418699"/>
                  </a:cubicBezTo>
                  <a:cubicBezTo>
                    <a:pt x="5313427" y="413650"/>
                    <a:pt x="5382959" y="406030"/>
                    <a:pt x="5451062" y="398029"/>
                  </a:cubicBezTo>
                  <a:cubicBezTo>
                    <a:pt x="5587651" y="381551"/>
                    <a:pt x="5717381" y="362501"/>
                    <a:pt x="5844635" y="353071"/>
                  </a:cubicBezTo>
                  <a:cubicBezTo>
                    <a:pt x="5876544" y="350690"/>
                    <a:pt x="5908262" y="348404"/>
                    <a:pt x="5939981" y="346975"/>
                  </a:cubicBezTo>
                  <a:cubicBezTo>
                    <a:pt x="5971794" y="345356"/>
                    <a:pt x="6003036" y="344308"/>
                    <a:pt x="6035898" y="344118"/>
                  </a:cubicBezTo>
                  <a:cubicBezTo>
                    <a:pt x="6100477" y="343070"/>
                    <a:pt x="6166390" y="343356"/>
                    <a:pt x="6232303" y="343642"/>
                  </a:cubicBezTo>
                  <a:cubicBezTo>
                    <a:pt x="6364415" y="344880"/>
                    <a:pt x="6497669" y="347833"/>
                    <a:pt x="6630924" y="351071"/>
                  </a:cubicBezTo>
                  <a:lnTo>
                    <a:pt x="6831140" y="356596"/>
                  </a:lnTo>
                  <a:lnTo>
                    <a:pt x="7031545" y="362501"/>
                  </a:lnTo>
                  <a:cubicBezTo>
                    <a:pt x="7165086" y="367454"/>
                    <a:pt x="7298818" y="371835"/>
                    <a:pt x="7432262" y="378408"/>
                  </a:cubicBezTo>
                  <a:cubicBezTo>
                    <a:pt x="7565518" y="384790"/>
                    <a:pt x="7699153" y="392124"/>
                    <a:pt x="7830312" y="402506"/>
                  </a:cubicBezTo>
                  <a:lnTo>
                    <a:pt x="7879270" y="406792"/>
                  </a:lnTo>
                  <a:lnTo>
                    <a:pt x="7926895" y="411745"/>
                  </a:lnTo>
                  <a:lnTo>
                    <a:pt x="7977569" y="417175"/>
                  </a:lnTo>
                  <a:cubicBezTo>
                    <a:pt x="7995380" y="418984"/>
                    <a:pt x="8013097" y="420699"/>
                    <a:pt x="8030623" y="422127"/>
                  </a:cubicBezTo>
                  <a:cubicBezTo>
                    <a:pt x="8100632" y="427843"/>
                    <a:pt x="8169402" y="431748"/>
                    <a:pt x="8237982" y="435177"/>
                  </a:cubicBezTo>
                  <a:cubicBezTo>
                    <a:pt x="8375047" y="442035"/>
                    <a:pt x="8511254" y="444511"/>
                    <a:pt x="8647748" y="449464"/>
                  </a:cubicBezTo>
                  <a:cubicBezTo>
                    <a:pt x="8715946" y="451750"/>
                    <a:pt x="8784336" y="454513"/>
                    <a:pt x="8852821" y="456132"/>
                  </a:cubicBezTo>
                  <a:cubicBezTo>
                    <a:pt x="8887111" y="456989"/>
                    <a:pt x="8921401" y="457751"/>
                    <a:pt x="8955786" y="458132"/>
                  </a:cubicBezTo>
                  <a:cubicBezTo>
                    <a:pt x="8990171" y="458323"/>
                    <a:pt x="9024651" y="458227"/>
                    <a:pt x="9059227" y="457751"/>
                  </a:cubicBezTo>
                  <a:cubicBezTo>
                    <a:pt x="9099995" y="456989"/>
                    <a:pt x="9140857" y="455275"/>
                    <a:pt x="9182005" y="452512"/>
                  </a:cubicBezTo>
                  <a:lnTo>
                    <a:pt x="9182005" y="154189"/>
                  </a:lnTo>
                  <a:close/>
                </a:path>
              </a:pathLst>
            </a:custGeom>
            <a:solidFill>
              <a:schemeClr val="bg1">
                <a:alpha val="30000"/>
              </a:schemeClr>
            </a:solid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5EF4DD4B-217B-4346-A2B8-4327936399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324550"/>
              <a:ext cx="9182100" cy="765639"/>
            </a:xfrm>
            <a:custGeom>
              <a:avLst/>
              <a:gdLst>
                <a:gd name="connsiteX0" fmla="*/ 9182100 w 9182100"/>
                <a:gd name="connsiteY0" fmla="*/ 351088 h 765639"/>
                <a:gd name="connsiteX1" fmla="*/ 9178480 w 9182100"/>
                <a:gd name="connsiteY1" fmla="*/ 350993 h 765639"/>
                <a:gd name="connsiteX2" fmla="*/ 8783955 w 9182100"/>
                <a:gd name="connsiteY2" fmla="*/ 327561 h 765639"/>
                <a:gd name="connsiteX3" fmla="*/ 8390763 w 9182100"/>
                <a:gd name="connsiteY3" fmla="*/ 288795 h 765639"/>
                <a:gd name="connsiteX4" fmla="*/ 8199502 w 9182100"/>
                <a:gd name="connsiteY4" fmla="*/ 262601 h 765639"/>
                <a:gd name="connsiteX5" fmla="*/ 8153972 w 9182100"/>
                <a:gd name="connsiteY5" fmla="*/ 254886 h 765639"/>
                <a:gd name="connsiteX6" fmla="*/ 8131588 w 9182100"/>
                <a:gd name="connsiteY6" fmla="*/ 250790 h 765639"/>
                <a:gd name="connsiteX7" fmla="*/ 8104632 w 9182100"/>
                <a:gd name="connsiteY7" fmla="*/ 246504 h 765639"/>
                <a:gd name="connsiteX8" fmla="*/ 8050911 w 9182100"/>
                <a:gd name="connsiteY8" fmla="*/ 238217 h 765639"/>
                <a:gd name="connsiteX9" fmla="*/ 7998810 w 9182100"/>
                <a:gd name="connsiteY9" fmla="*/ 230978 h 765639"/>
                <a:gd name="connsiteX10" fmla="*/ 7589902 w 9182100"/>
                <a:gd name="connsiteY10" fmla="*/ 183925 h 765639"/>
                <a:gd name="connsiteX11" fmla="*/ 7183469 w 9182100"/>
                <a:gd name="connsiteY11" fmla="*/ 147634 h 765639"/>
                <a:gd name="connsiteX12" fmla="*/ 6775990 w 9182100"/>
                <a:gd name="connsiteY12" fmla="*/ 119821 h 765639"/>
                <a:gd name="connsiteX13" fmla="*/ 6364795 w 9182100"/>
                <a:gd name="connsiteY13" fmla="*/ 102391 h 765639"/>
                <a:gd name="connsiteX14" fmla="*/ 6154293 w 9182100"/>
                <a:gd name="connsiteY14" fmla="*/ 100581 h 765639"/>
                <a:gd name="connsiteX15" fmla="*/ 6100287 w 9182100"/>
                <a:gd name="connsiteY15" fmla="*/ 101343 h 765639"/>
                <a:gd name="connsiteX16" fmla="*/ 6045327 w 9182100"/>
                <a:gd name="connsiteY16" fmla="*/ 103438 h 765639"/>
                <a:gd name="connsiteX17" fmla="*/ 5935980 w 9182100"/>
                <a:gd name="connsiteY17" fmla="*/ 110296 h 765639"/>
                <a:gd name="connsiteX18" fmla="*/ 5523357 w 9182100"/>
                <a:gd name="connsiteY18" fmla="*/ 157635 h 765639"/>
                <a:gd name="connsiteX19" fmla="*/ 5149882 w 9182100"/>
                <a:gd name="connsiteY19" fmla="*/ 185639 h 765639"/>
                <a:gd name="connsiteX20" fmla="*/ 4777073 w 9182100"/>
                <a:gd name="connsiteY20" fmla="*/ 170685 h 765639"/>
                <a:gd name="connsiteX21" fmla="*/ 4729925 w 9182100"/>
                <a:gd name="connsiteY21" fmla="*/ 166208 h 765639"/>
                <a:gd name="connsiteX22" fmla="*/ 4682585 w 9182100"/>
                <a:gd name="connsiteY22" fmla="*/ 161064 h 765639"/>
                <a:gd name="connsiteX23" fmla="*/ 4635151 w 9182100"/>
                <a:gd name="connsiteY23" fmla="*/ 155445 h 765639"/>
                <a:gd name="connsiteX24" fmla="*/ 4611434 w 9182100"/>
                <a:gd name="connsiteY24" fmla="*/ 152492 h 765639"/>
                <a:gd name="connsiteX25" fmla="*/ 4587145 w 9182100"/>
                <a:gd name="connsiteY25" fmla="*/ 149349 h 765639"/>
                <a:gd name="connsiteX26" fmla="*/ 4387977 w 9182100"/>
                <a:gd name="connsiteY26" fmla="*/ 122774 h 765639"/>
                <a:gd name="connsiteX27" fmla="*/ 3989356 w 9182100"/>
                <a:gd name="connsiteY27" fmla="*/ 68577 h 765639"/>
                <a:gd name="connsiteX28" fmla="*/ 3789140 w 9182100"/>
                <a:gd name="connsiteY28" fmla="*/ 42192 h 765639"/>
                <a:gd name="connsiteX29" fmla="*/ 3689033 w 9182100"/>
                <a:gd name="connsiteY29" fmla="*/ 29143 h 765639"/>
                <a:gd name="connsiteX30" fmla="*/ 3634835 w 9182100"/>
                <a:gd name="connsiteY30" fmla="*/ 22571 h 765639"/>
                <a:gd name="connsiteX31" fmla="*/ 3579876 w 9182100"/>
                <a:gd name="connsiteY31" fmla="*/ 16856 h 765639"/>
                <a:gd name="connsiteX32" fmla="*/ 3147441 w 9182100"/>
                <a:gd name="connsiteY32" fmla="*/ 473 h 765639"/>
                <a:gd name="connsiteX33" fmla="*/ 2724722 w 9182100"/>
                <a:gd name="connsiteY33" fmla="*/ 22857 h 765639"/>
                <a:gd name="connsiteX34" fmla="*/ 1898428 w 9182100"/>
                <a:gd name="connsiteY34" fmla="*/ 147730 h 765639"/>
                <a:gd name="connsiteX35" fmla="*/ 1692878 w 9182100"/>
                <a:gd name="connsiteY35" fmla="*/ 195069 h 765639"/>
                <a:gd name="connsiteX36" fmla="*/ 1640205 w 9182100"/>
                <a:gd name="connsiteY36" fmla="*/ 208785 h 765639"/>
                <a:gd name="connsiteX37" fmla="*/ 1592294 w 9182100"/>
                <a:gd name="connsiteY37" fmla="*/ 221643 h 765639"/>
                <a:gd name="connsiteX38" fmla="*/ 1500092 w 9182100"/>
                <a:gd name="connsiteY38" fmla="*/ 245551 h 765639"/>
                <a:gd name="connsiteX39" fmla="*/ 1130046 w 9182100"/>
                <a:gd name="connsiteY39" fmla="*/ 318227 h 765639"/>
                <a:gd name="connsiteX40" fmla="*/ 944880 w 9182100"/>
                <a:gd name="connsiteY40" fmla="*/ 337658 h 765639"/>
                <a:gd name="connsiteX41" fmla="*/ 852583 w 9182100"/>
                <a:gd name="connsiteY41" fmla="*/ 341944 h 765639"/>
                <a:gd name="connsiteX42" fmla="*/ 760476 w 9182100"/>
                <a:gd name="connsiteY42" fmla="*/ 343087 h 765639"/>
                <a:gd name="connsiteX43" fmla="*/ 577215 w 9182100"/>
                <a:gd name="connsiteY43" fmla="*/ 332800 h 765639"/>
                <a:gd name="connsiteX44" fmla="*/ 394907 w 9182100"/>
                <a:gd name="connsiteY44" fmla="*/ 305463 h 765639"/>
                <a:gd name="connsiteX45" fmla="*/ 211265 w 9182100"/>
                <a:gd name="connsiteY45" fmla="*/ 261363 h 765639"/>
                <a:gd name="connsiteX46" fmla="*/ 17526 w 9182100"/>
                <a:gd name="connsiteY46" fmla="*/ 204880 h 765639"/>
                <a:gd name="connsiteX47" fmla="*/ 0 w 9182100"/>
                <a:gd name="connsiteY47" fmla="*/ 199927 h 765639"/>
                <a:gd name="connsiteX48" fmla="*/ 0 w 9182100"/>
                <a:gd name="connsiteY48" fmla="*/ 526920 h 765639"/>
                <a:gd name="connsiteX49" fmla="*/ 100298 w 9182100"/>
                <a:gd name="connsiteY49" fmla="*/ 571973 h 765639"/>
                <a:gd name="connsiteX50" fmla="*/ 301562 w 9182100"/>
                <a:gd name="connsiteY50" fmla="*/ 649697 h 765639"/>
                <a:gd name="connsiteX51" fmla="*/ 731044 w 9182100"/>
                <a:gd name="connsiteY51" fmla="*/ 746947 h 765639"/>
                <a:gd name="connsiteX52" fmla="*/ 1168241 w 9182100"/>
                <a:gd name="connsiteY52" fmla="*/ 762759 h 765639"/>
                <a:gd name="connsiteX53" fmla="*/ 1596581 w 9182100"/>
                <a:gd name="connsiteY53" fmla="*/ 716944 h 765639"/>
                <a:gd name="connsiteX54" fmla="*/ 1701641 w 9182100"/>
                <a:gd name="connsiteY54" fmla="*/ 697894 h 765639"/>
                <a:gd name="connsiteX55" fmla="*/ 1752124 w 9182100"/>
                <a:gd name="connsiteY55" fmla="*/ 688273 h 765639"/>
                <a:gd name="connsiteX56" fmla="*/ 1797939 w 9182100"/>
                <a:gd name="connsiteY56" fmla="*/ 679891 h 765639"/>
                <a:gd name="connsiteX57" fmla="*/ 1988630 w 9182100"/>
                <a:gd name="connsiteY57" fmla="*/ 649316 h 765639"/>
                <a:gd name="connsiteX58" fmla="*/ 2376297 w 9182100"/>
                <a:gd name="connsiteY58" fmla="*/ 601691 h 765639"/>
                <a:gd name="connsiteX59" fmla="*/ 2570416 w 9182100"/>
                <a:gd name="connsiteY59" fmla="*/ 584165 h 765639"/>
                <a:gd name="connsiteX60" fmla="*/ 2764155 w 9182100"/>
                <a:gd name="connsiteY60" fmla="*/ 571497 h 765639"/>
                <a:gd name="connsiteX61" fmla="*/ 2956941 w 9182100"/>
                <a:gd name="connsiteY61" fmla="*/ 564163 h 765639"/>
                <a:gd name="connsiteX62" fmla="*/ 3148298 w 9182100"/>
                <a:gd name="connsiteY62" fmla="*/ 562639 h 765639"/>
                <a:gd name="connsiteX63" fmla="*/ 3337274 w 9182100"/>
                <a:gd name="connsiteY63" fmla="*/ 568544 h 765639"/>
                <a:gd name="connsiteX64" fmla="*/ 3522345 w 9182100"/>
                <a:gd name="connsiteY64" fmla="*/ 583308 h 765639"/>
                <a:gd name="connsiteX65" fmla="*/ 3567779 w 9182100"/>
                <a:gd name="connsiteY65" fmla="*/ 588642 h 765639"/>
                <a:gd name="connsiteX66" fmla="*/ 3613785 w 9182100"/>
                <a:gd name="connsiteY66" fmla="*/ 594357 h 765639"/>
                <a:gd name="connsiteX67" fmla="*/ 3713798 w 9182100"/>
                <a:gd name="connsiteY67" fmla="*/ 607882 h 765639"/>
                <a:gd name="connsiteX68" fmla="*/ 3913823 w 9182100"/>
                <a:gd name="connsiteY68" fmla="*/ 634838 h 765639"/>
                <a:gd name="connsiteX69" fmla="*/ 4315873 w 9182100"/>
                <a:gd name="connsiteY69" fmla="*/ 686273 h 765639"/>
                <a:gd name="connsiteX70" fmla="*/ 4517422 w 9182100"/>
                <a:gd name="connsiteY70" fmla="*/ 710086 h 765639"/>
                <a:gd name="connsiteX71" fmla="*/ 4728972 w 9182100"/>
                <a:gd name="connsiteY71" fmla="*/ 731422 h 765639"/>
                <a:gd name="connsiteX72" fmla="*/ 5162931 w 9182100"/>
                <a:gd name="connsiteY72" fmla="*/ 744185 h 765639"/>
                <a:gd name="connsiteX73" fmla="*/ 5594033 w 9182100"/>
                <a:gd name="connsiteY73" fmla="*/ 706466 h 765639"/>
                <a:gd name="connsiteX74" fmla="*/ 5982939 w 9182100"/>
                <a:gd name="connsiteY74" fmla="*/ 655793 h 765639"/>
                <a:gd name="connsiteX75" fmla="*/ 6075045 w 9182100"/>
                <a:gd name="connsiteY75" fmla="*/ 648459 h 765639"/>
                <a:gd name="connsiteX76" fmla="*/ 6167819 w 9182100"/>
                <a:gd name="connsiteY76" fmla="*/ 643887 h 765639"/>
                <a:gd name="connsiteX77" fmla="*/ 6361081 w 9182100"/>
                <a:gd name="connsiteY77" fmla="*/ 639124 h 765639"/>
                <a:gd name="connsiteX78" fmla="*/ 6757321 w 9182100"/>
                <a:gd name="connsiteY78" fmla="*/ 640458 h 765639"/>
                <a:gd name="connsiteX79" fmla="*/ 7156704 w 9182100"/>
                <a:gd name="connsiteY79" fmla="*/ 649030 h 765639"/>
                <a:gd name="connsiteX80" fmla="*/ 7556373 w 9182100"/>
                <a:gd name="connsiteY80" fmla="*/ 662365 h 765639"/>
                <a:gd name="connsiteX81" fmla="*/ 7952328 w 9182100"/>
                <a:gd name="connsiteY81" fmla="*/ 682177 h 765639"/>
                <a:gd name="connsiteX82" fmla="*/ 8000714 w 9182100"/>
                <a:gd name="connsiteY82" fmla="*/ 685511 h 765639"/>
                <a:gd name="connsiteX83" fmla="*/ 8047196 w 9182100"/>
                <a:gd name="connsiteY83" fmla="*/ 689416 h 765639"/>
                <a:gd name="connsiteX84" fmla="*/ 8097965 w 9182100"/>
                <a:gd name="connsiteY84" fmla="*/ 693893 h 765639"/>
                <a:gd name="connsiteX85" fmla="*/ 8152733 w 9182100"/>
                <a:gd name="connsiteY85" fmla="*/ 697894 h 765639"/>
                <a:gd name="connsiteX86" fmla="*/ 8363903 w 9182100"/>
                <a:gd name="connsiteY86" fmla="*/ 705133 h 765639"/>
                <a:gd name="connsiteX87" fmla="*/ 8777764 w 9182100"/>
                <a:gd name="connsiteY87" fmla="*/ 698084 h 765639"/>
                <a:gd name="connsiteX88" fmla="*/ 9182005 w 9182100"/>
                <a:gd name="connsiteY88" fmla="*/ 668366 h 765639"/>
                <a:gd name="connsiteX89" fmla="*/ 9182005 w 9182100"/>
                <a:gd name="connsiteY89" fmla="*/ 351088 h 76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9182100" h="765639">
                  <a:moveTo>
                    <a:pt x="9182100" y="351088"/>
                  </a:moveTo>
                  <a:cubicBezTo>
                    <a:pt x="9180862" y="351088"/>
                    <a:pt x="9179719" y="350993"/>
                    <a:pt x="9178480" y="350993"/>
                  </a:cubicBezTo>
                  <a:cubicBezTo>
                    <a:pt x="9047607" y="346421"/>
                    <a:pt x="8915591" y="337944"/>
                    <a:pt x="8783955" y="327561"/>
                  </a:cubicBezTo>
                  <a:cubicBezTo>
                    <a:pt x="8652320" y="316894"/>
                    <a:pt x="8520589" y="304416"/>
                    <a:pt x="8390763" y="288795"/>
                  </a:cubicBezTo>
                  <a:cubicBezTo>
                    <a:pt x="8325898" y="281175"/>
                    <a:pt x="8261509" y="272602"/>
                    <a:pt x="8199502" y="262601"/>
                  </a:cubicBezTo>
                  <a:cubicBezTo>
                    <a:pt x="8184070" y="260029"/>
                    <a:pt x="8168831" y="257553"/>
                    <a:pt x="8153972" y="254886"/>
                  </a:cubicBezTo>
                  <a:lnTo>
                    <a:pt x="8131588" y="250790"/>
                  </a:lnTo>
                  <a:lnTo>
                    <a:pt x="8104632" y="246504"/>
                  </a:lnTo>
                  <a:cubicBezTo>
                    <a:pt x="8086725" y="243741"/>
                    <a:pt x="8068247" y="240598"/>
                    <a:pt x="8050911" y="238217"/>
                  </a:cubicBezTo>
                  <a:lnTo>
                    <a:pt x="7998810" y="230978"/>
                  </a:lnTo>
                  <a:cubicBezTo>
                    <a:pt x="7860697" y="212023"/>
                    <a:pt x="7725633" y="198021"/>
                    <a:pt x="7589902" y="183925"/>
                  </a:cubicBezTo>
                  <a:cubicBezTo>
                    <a:pt x="7454360" y="170304"/>
                    <a:pt x="7319010" y="158779"/>
                    <a:pt x="7183469" y="147634"/>
                  </a:cubicBezTo>
                  <a:cubicBezTo>
                    <a:pt x="7047929" y="137252"/>
                    <a:pt x="6912198" y="127632"/>
                    <a:pt x="6775990" y="119821"/>
                  </a:cubicBezTo>
                  <a:cubicBezTo>
                    <a:pt x="6639592" y="112582"/>
                    <a:pt x="6503194" y="105439"/>
                    <a:pt x="6364795" y="102391"/>
                  </a:cubicBezTo>
                  <a:cubicBezTo>
                    <a:pt x="6295263" y="101057"/>
                    <a:pt x="6225826" y="99819"/>
                    <a:pt x="6154293" y="100581"/>
                  </a:cubicBezTo>
                  <a:cubicBezTo>
                    <a:pt x="6136577" y="100581"/>
                    <a:pt x="6118860" y="100581"/>
                    <a:pt x="6100287" y="101343"/>
                  </a:cubicBezTo>
                  <a:cubicBezTo>
                    <a:pt x="6081903" y="101819"/>
                    <a:pt x="6063615" y="102486"/>
                    <a:pt x="6045327" y="103438"/>
                  </a:cubicBezTo>
                  <a:cubicBezTo>
                    <a:pt x="6008656" y="104962"/>
                    <a:pt x="5972175" y="107439"/>
                    <a:pt x="5935980" y="110296"/>
                  </a:cubicBezTo>
                  <a:cubicBezTo>
                    <a:pt x="5790724" y="121631"/>
                    <a:pt x="5651659" y="142110"/>
                    <a:pt x="5523357" y="157635"/>
                  </a:cubicBezTo>
                  <a:cubicBezTo>
                    <a:pt x="5394484" y="173542"/>
                    <a:pt x="5273040" y="183543"/>
                    <a:pt x="5149882" y="185639"/>
                  </a:cubicBezTo>
                  <a:cubicBezTo>
                    <a:pt x="5027010" y="187925"/>
                    <a:pt x="4902803" y="182210"/>
                    <a:pt x="4777073" y="170685"/>
                  </a:cubicBezTo>
                  <a:lnTo>
                    <a:pt x="4729925" y="166208"/>
                  </a:lnTo>
                  <a:lnTo>
                    <a:pt x="4682585" y="161064"/>
                  </a:lnTo>
                  <a:cubicBezTo>
                    <a:pt x="4666869" y="159445"/>
                    <a:pt x="4650963" y="157350"/>
                    <a:pt x="4635151" y="155445"/>
                  </a:cubicBezTo>
                  <a:lnTo>
                    <a:pt x="4611434" y="152492"/>
                  </a:lnTo>
                  <a:cubicBezTo>
                    <a:pt x="4603623" y="151539"/>
                    <a:pt x="4595622" y="150587"/>
                    <a:pt x="4587145" y="149349"/>
                  </a:cubicBezTo>
                  <a:lnTo>
                    <a:pt x="4387977" y="122774"/>
                  </a:lnTo>
                  <a:lnTo>
                    <a:pt x="3989356" y="68577"/>
                  </a:lnTo>
                  <a:lnTo>
                    <a:pt x="3789140" y="42192"/>
                  </a:lnTo>
                  <a:lnTo>
                    <a:pt x="3689033" y="29143"/>
                  </a:lnTo>
                  <a:lnTo>
                    <a:pt x="3634835" y="22571"/>
                  </a:lnTo>
                  <a:cubicBezTo>
                    <a:pt x="3616452" y="20285"/>
                    <a:pt x="3598069" y="18380"/>
                    <a:pt x="3579876" y="16856"/>
                  </a:cubicBezTo>
                  <a:cubicBezTo>
                    <a:pt x="3433667" y="3140"/>
                    <a:pt x="3289840" y="-1622"/>
                    <a:pt x="3147441" y="473"/>
                  </a:cubicBezTo>
                  <a:cubicBezTo>
                    <a:pt x="3005138" y="2283"/>
                    <a:pt x="2864263" y="10188"/>
                    <a:pt x="2724722" y="22857"/>
                  </a:cubicBezTo>
                  <a:cubicBezTo>
                    <a:pt x="2445353" y="48098"/>
                    <a:pt x="2171129" y="90198"/>
                    <a:pt x="1898428" y="147730"/>
                  </a:cubicBezTo>
                  <a:cubicBezTo>
                    <a:pt x="1830134" y="162208"/>
                    <a:pt x="1762030" y="177448"/>
                    <a:pt x="1692878" y="195069"/>
                  </a:cubicBezTo>
                  <a:lnTo>
                    <a:pt x="1640205" y="208785"/>
                  </a:lnTo>
                  <a:lnTo>
                    <a:pt x="1592294" y="221643"/>
                  </a:lnTo>
                  <a:cubicBezTo>
                    <a:pt x="1561624" y="229740"/>
                    <a:pt x="1530858" y="238503"/>
                    <a:pt x="1500092" y="245551"/>
                  </a:cubicBezTo>
                  <a:cubicBezTo>
                    <a:pt x="1377125" y="276412"/>
                    <a:pt x="1253490" y="300987"/>
                    <a:pt x="1130046" y="318227"/>
                  </a:cubicBezTo>
                  <a:cubicBezTo>
                    <a:pt x="1068229" y="326895"/>
                    <a:pt x="1006602" y="333086"/>
                    <a:pt x="944880" y="337658"/>
                  </a:cubicBezTo>
                  <a:cubicBezTo>
                    <a:pt x="914114" y="339277"/>
                    <a:pt x="883253" y="341563"/>
                    <a:pt x="852583" y="341944"/>
                  </a:cubicBezTo>
                  <a:cubicBezTo>
                    <a:pt x="821817" y="343278"/>
                    <a:pt x="791147" y="342992"/>
                    <a:pt x="760476" y="343087"/>
                  </a:cubicBezTo>
                  <a:cubicBezTo>
                    <a:pt x="699230" y="342135"/>
                    <a:pt x="638175" y="338706"/>
                    <a:pt x="577215" y="332800"/>
                  </a:cubicBezTo>
                  <a:cubicBezTo>
                    <a:pt x="516255" y="326895"/>
                    <a:pt x="455771" y="317179"/>
                    <a:pt x="394907" y="305463"/>
                  </a:cubicBezTo>
                  <a:cubicBezTo>
                    <a:pt x="334137" y="293557"/>
                    <a:pt x="273368" y="278412"/>
                    <a:pt x="211265" y="261363"/>
                  </a:cubicBezTo>
                  <a:cubicBezTo>
                    <a:pt x="149066" y="244123"/>
                    <a:pt x="85820" y="224310"/>
                    <a:pt x="17526" y="204880"/>
                  </a:cubicBezTo>
                  <a:cubicBezTo>
                    <a:pt x="11716" y="203165"/>
                    <a:pt x="5906" y="201546"/>
                    <a:pt x="0" y="199927"/>
                  </a:cubicBezTo>
                  <a:lnTo>
                    <a:pt x="0" y="526920"/>
                  </a:lnTo>
                  <a:cubicBezTo>
                    <a:pt x="32576" y="541874"/>
                    <a:pt x="66104" y="557114"/>
                    <a:pt x="100298" y="571973"/>
                  </a:cubicBezTo>
                  <a:cubicBezTo>
                    <a:pt x="164973" y="600167"/>
                    <a:pt x="232410" y="626456"/>
                    <a:pt x="301562" y="649697"/>
                  </a:cubicBezTo>
                  <a:cubicBezTo>
                    <a:pt x="439865" y="696655"/>
                    <a:pt x="585216" y="728754"/>
                    <a:pt x="731044" y="746947"/>
                  </a:cubicBezTo>
                  <a:cubicBezTo>
                    <a:pt x="876967" y="764664"/>
                    <a:pt x="1023652" y="769426"/>
                    <a:pt x="1168241" y="762759"/>
                  </a:cubicBezTo>
                  <a:cubicBezTo>
                    <a:pt x="1313021" y="756663"/>
                    <a:pt x="1455896" y="740185"/>
                    <a:pt x="1596581" y="716944"/>
                  </a:cubicBezTo>
                  <a:cubicBezTo>
                    <a:pt x="1632014" y="711610"/>
                    <a:pt x="1666685" y="704371"/>
                    <a:pt x="1701641" y="697894"/>
                  </a:cubicBezTo>
                  <a:lnTo>
                    <a:pt x="1752124" y="688273"/>
                  </a:lnTo>
                  <a:lnTo>
                    <a:pt x="1797939" y="679891"/>
                  </a:lnTo>
                  <a:cubicBezTo>
                    <a:pt x="1860328" y="669128"/>
                    <a:pt x="1924431" y="658746"/>
                    <a:pt x="1988630" y="649316"/>
                  </a:cubicBezTo>
                  <a:cubicBezTo>
                    <a:pt x="2117217" y="630838"/>
                    <a:pt x="2246852" y="614645"/>
                    <a:pt x="2376297" y="601691"/>
                  </a:cubicBezTo>
                  <a:cubicBezTo>
                    <a:pt x="2441067" y="595214"/>
                    <a:pt x="2505742" y="589118"/>
                    <a:pt x="2570416" y="584165"/>
                  </a:cubicBezTo>
                  <a:cubicBezTo>
                    <a:pt x="2635091" y="579402"/>
                    <a:pt x="2699671" y="574831"/>
                    <a:pt x="2764155" y="571497"/>
                  </a:cubicBezTo>
                  <a:cubicBezTo>
                    <a:pt x="2828639" y="568068"/>
                    <a:pt x="2892933" y="565401"/>
                    <a:pt x="2956941" y="564163"/>
                  </a:cubicBezTo>
                  <a:cubicBezTo>
                    <a:pt x="3021045" y="562353"/>
                    <a:pt x="3084766" y="561972"/>
                    <a:pt x="3148298" y="562639"/>
                  </a:cubicBezTo>
                  <a:cubicBezTo>
                    <a:pt x="3211735" y="563305"/>
                    <a:pt x="3274695" y="565591"/>
                    <a:pt x="3337274" y="568544"/>
                  </a:cubicBezTo>
                  <a:cubicBezTo>
                    <a:pt x="3399568" y="572259"/>
                    <a:pt x="3461671" y="576259"/>
                    <a:pt x="3522345" y="583308"/>
                  </a:cubicBezTo>
                  <a:cubicBezTo>
                    <a:pt x="3537680" y="584737"/>
                    <a:pt x="3552730" y="586737"/>
                    <a:pt x="3567779" y="588642"/>
                  </a:cubicBezTo>
                  <a:lnTo>
                    <a:pt x="3613785" y="594357"/>
                  </a:lnTo>
                  <a:lnTo>
                    <a:pt x="3713798" y="607882"/>
                  </a:lnTo>
                  <a:lnTo>
                    <a:pt x="3913823" y="634838"/>
                  </a:lnTo>
                  <a:cubicBezTo>
                    <a:pt x="4047268" y="652078"/>
                    <a:pt x="4180904" y="670366"/>
                    <a:pt x="4315873" y="686273"/>
                  </a:cubicBezTo>
                  <a:lnTo>
                    <a:pt x="4517422" y="710086"/>
                  </a:lnTo>
                  <a:cubicBezTo>
                    <a:pt x="4586573" y="717896"/>
                    <a:pt x="4657916" y="725992"/>
                    <a:pt x="4728972" y="731422"/>
                  </a:cubicBezTo>
                  <a:cubicBezTo>
                    <a:pt x="4871371" y="743042"/>
                    <a:pt x="5016627" y="748376"/>
                    <a:pt x="5162931" y="744185"/>
                  </a:cubicBezTo>
                  <a:cubicBezTo>
                    <a:pt x="5308949" y="740566"/>
                    <a:pt x="5456111" y="725611"/>
                    <a:pt x="5594033" y="706466"/>
                  </a:cubicBezTo>
                  <a:cubicBezTo>
                    <a:pt x="5732621" y="687511"/>
                    <a:pt x="5859876" y="667033"/>
                    <a:pt x="5982939" y="655793"/>
                  </a:cubicBezTo>
                  <a:cubicBezTo>
                    <a:pt x="6013799" y="652936"/>
                    <a:pt x="6044375" y="650364"/>
                    <a:pt x="6075045" y="648459"/>
                  </a:cubicBezTo>
                  <a:cubicBezTo>
                    <a:pt x="6105906" y="646363"/>
                    <a:pt x="6135529" y="645125"/>
                    <a:pt x="6167819" y="643887"/>
                  </a:cubicBezTo>
                  <a:cubicBezTo>
                    <a:pt x="6230779" y="641125"/>
                    <a:pt x="6295930" y="640077"/>
                    <a:pt x="6361081" y="639124"/>
                  </a:cubicBezTo>
                  <a:cubicBezTo>
                    <a:pt x="6491955" y="637981"/>
                    <a:pt x="6624638" y="638553"/>
                    <a:pt x="6757321" y="640458"/>
                  </a:cubicBezTo>
                  <a:cubicBezTo>
                    <a:pt x="6890195" y="642553"/>
                    <a:pt x="7023449" y="645030"/>
                    <a:pt x="7156704" y="649030"/>
                  </a:cubicBezTo>
                  <a:cubicBezTo>
                    <a:pt x="7289959" y="652650"/>
                    <a:pt x="7423404" y="656841"/>
                    <a:pt x="7556373" y="662365"/>
                  </a:cubicBezTo>
                  <a:cubicBezTo>
                    <a:pt x="7689152" y="667509"/>
                    <a:pt x="7822502" y="673986"/>
                    <a:pt x="7952328" y="682177"/>
                  </a:cubicBezTo>
                  <a:lnTo>
                    <a:pt x="8000714" y="685511"/>
                  </a:lnTo>
                  <a:cubicBezTo>
                    <a:pt x="8016811" y="686654"/>
                    <a:pt x="8031670" y="688178"/>
                    <a:pt x="8047196" y="689416"/>
                  </a:cubicBezTo>
                  <a:lnTo>
                    <a:pt x="8097965" y="693893"/>
                  </a:lnTo>
                  <a:cubicBezTo>
                    <a:pt x="8116539" y="695417"/>
                    <a:pt x="8134731" y="696846"/>
                    <a:pt x="8152733" y="697894"/>
                  </a:cubicBezTo>
                  <a:cubicBezTo>
                    <a:pt x="8224647" y="701989"/>
                    <a:pt x="8294465" y="704085"/>
                    <a:pt x="8363903" y="705133"/>
                  </a:cubicBezTo>
                  <a:cubicBezTo>
                    <a:pt x="8502777" y="706657"/>
                    <a:pt x="8640223" y="704180"/>
                    <a:pt x="8777764" y="698084"/>
                  </a:cubicBezTo>
                  <a:cubicBezTo>
                    <a:pt x="8912352" y="692083"/>
                    <a:pt x="9046845" y="682749"/>
                    <a:pt x="9182005" y="668366"/>
                  </a:cubicBezTo>
                  <a:lnTo>
                    <a:pt x="9182005" y="351088"/>
                  </a:lnTo>
                  <a:close/>
                </a:path>
              </a:pathLst>
            </a:custGeom>
            <a:solidFill>
              <a:schemeClr val="bg1">
                <a:alpha val="30000"/>
              </a:schemeClr>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78115398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91</TotalTime>
  <Words>426</Words>
  <Application>Microsoft Office PowerPoint</Application>
  <PresentationFormat>Widescreen</PresentationFormat>
  <Paragraphs>13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Aptos Display</vt:lpstr>
      <vt:lpstr>Arial</vt:lpstr>
      <vt:lpstr>Avenir Next LT Pro</vt:lpstr>
      <vt:lpstr>Calibri</vt:lpstr>
      <vt:lpstr>Office Theme</vt:lpstr>
      <vt:lpstr>FROM DEATH TO DELIGHT  </vt:lpstr>
      <vt:lpstr>Lets focus for a few moments on the woman who lost her son. This woman walked through at least three stages of change.  </vt:lpstr>
      <vt:lpstr>I. Death (Luke 7:11,12)  </vt:lpstr>
      <vt:lpstr>“When we encounter death, we face an irreversible, unalterable situation that we are powerless to change. Even though “death has been swallowed up in victory,” the loss of a loved one can be devastating and grief can be overwhelming.”   Gary R. Collins   “Christian  Counseling”  p. 345  </vt:lpstr>
      <vt:lpstr>II. Despair   “When the Lord saw her, his heart went out to her and he said, ‘Don’t cry.’”        Luke 7:13 </vt:lpstr>
      <vt:lpstr>II. Despair  She had probably already experienced many other effects in the grieving process - shock, numbness, denial, emptiness, guilt, anger, forgetfulness, loneliness, and even collapsing.    “These symptoms of grief come in waves, and rarely are they all present at the same time.”             C. S. Lewis         “A Grief Observed”    p. 66,67</vt:lpstr>
      <vt:lpstr>III. Delight  “Young man, I say to you, get up!” 15. The dead man sat up and began to talk, and Jesus gave him back to his mother.”       Luke 7:14,15</vt:lpstr>
      <vt:lpstr>III. Delight  “They were filled with awe and praised God. ‘A great prophet has appeared among us,’ they said. ‘God has come to help his people.’ 17. This news about Jesus spread throughout Judea and the surrounding country.”     Luke 7:16,17</vt:lpstr>
      <vt:lpstr>III. Delight  “Go back and report to John what you have seen and heard: the blind receive their sight, the lame walk, those who have leprosy are cured, the deaf hear, the dead are raised, and the good news is preached to the poor.”            Luke 7:22</vt:lpstr>
      <vt:lpstr>FROM DEATH TO DELIGHT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Fountaingate Christian</dc:creator>
  <cp:lastModifiedBy>Fountaingate Christian</cp:lastModifiedBy>
  <cp:revision>8</cp:revision>
  <dcterms:created xsi:type="dcterms:W3CDTF">2024-08-02T20:22:09Z</dcterms:created>
  <dcterms:modified xsi:type="dcterms:W3CDTF">2024-08-02T21:54:04Z</dcterms:modified>
</cp:coreProperties>
</file>