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6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2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0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2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4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4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1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6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1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7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9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7/2/2022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14" r:id="rId6"/>
    <p:sldLayoutId id="2147483710" r:id="rId7"/>
    <p:sldLayoutId id="2147483711" r:id="rId8"/>
    <p:sldLayoutId id="2147483712" r:id="rId9"/>
    <p:sldLayoutId id="2147483713" r:id="rId10"/>
    <p:sldLayoutId id="214748371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403E1-D839-15FD-F7C0-F414523C4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9275" y="596644"/>
            <a:ext cx="6429375" cy="3435606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CA" sz="4800" dirty="0"/>
              <a:t>Fight the Good Fight  . . . </a:t>
            </a:r>
            <a:br>
              <a:rPr lang="en-CA" sz="4800" dirty="0"/>
            </a:br>
            <a:r>
              <a:rPr lang="en-CA" sz="4800" dirty="0"/>
              <a:t>Keep His Commandment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234D7-817F-CEB5-4BC8-5246918BE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3675" y="4298950"/>
            <a:ext cx="5736768" cy="1962406"/>
          </a:xfrm>
        </p:spPr>
        <p:txBody>
          <a:bodyPr>
            <a:normAutofit/>
          </a:bodyPr>
          <a:lstStyle/>
          <a:p>
            <a:pPr algn="ctr"/>
            <a:r>
              <a:rPr lang="en-CA" sz="4000" b="1" dirty="0">
                <a:solidFill>
                  <a:schemeClr val="accent1">
                    <a:lumMod val="50000"/>
                  </a:schemeClr>
                </a:solidFill>
              </a:rPr>
              <a:t>I Timothy 6: 11-15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9A3ED83-2CB5-6D23-10BF-CE4C648089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3" r="3289" b="2"/>
          <a:stretch/>
        </p:blipFill>
        <p:spPr>
          <a:xfrm>
            <a:off x="601557" y="596644"/>
            <a:ext cx="4780081" cy="56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3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A9B06D8-F0B8-433D-814C-0A14E9E87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403E1-D839-15FD-F7C0-F414523C4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1030884"/>
            <a:ext cx="3398482" cy="5312765"/>
          </a:xfrm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CA" sz="6000" b="1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How Do We Fight the Good Fight of Faith?</a:t>
            </a:r>
            <a:endParaRPr lang="en-CA" sz="60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9A3ED83-2CB5-6D23-10BF-CE4C648089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7557"/>
          <a:stretch/>
        </p:blipFill>
        <p:spPr>
          <a:xfrm>
            <a:off x="4839914" y="596644"/>
            <a:ext cx="6748854" cy="566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8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403E1-D839-15FD-F7C0-F414523C4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596644"/>
            <a:ext cx="6016888" cy="3435606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CA" sz="4600" b="1" i="0" u="none" strike="noStrike" baseline="0" dirty="0">
                <a:latin typeface="Arial" panose="020B0604020202020204" pitchFamily="34" charset="0"/>
              </a:rPr>
              <a:t>I. We Need to Be Equipped, Having the Tools Necessary for a Task/ Situation/ Obligation.</a:t>
            </a:r>
            <a:endParaRPr lang="en-CA" sz="46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9A3ED83-2CB5-6D23-10BF-CE4C648089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8" r="8094" b="2"/>
          <a:stretch/>
        </p:blipFill>
        <p:spPr>
          <a:xfrm>
            <a:off x="7338496" y="596644"/>
            <a:ext cx="4245918" cy="56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23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403E1-D839-15FD-F7C0-F414523C4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596644"/>
            <a:ext cx="6016888" cy="3435606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CA" sz="4600" b="1" i="0" u="none" strike="noStrike" baseline="0" dirty="0">
                <a:latin typeface="Arial" panose="020B0604020202020204" pitchFamily="34" charset="0"/>
              </a:rPr>
              <a:t>II.  Execute/ Engage in the Battle/ Task Etc. with the Equipment That You Now Have.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9A3ED83-2CB5-6D23-10BF-CE4C648089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8" r="8094" b="2"/>
          <a:stretch/>
        </p:blipFill>
        <p:spPr>
          <a:xfrm>
            <a:off x="7338496" y="596644"/>
            <a:ext cx="4245918" cy="56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16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>
        <p15:prstTrans prst="prestig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403E1-D839-15FD-F7C0-F414523C4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596644"/>
            <a:ext cx="6016888" cy="3435606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CA" sz="4600" b="1" i="0" u="none" strike="noStrike" baseline="0" dirty="0">
                <a:latin typeface="Arial" panose="020B0604020202020204" pitchFamily="34" charset="0"/>
              </a:rPr>
              <a:t>III.  Obey God and Leave the Consequences to Him He Will Have Victory…</a:t>
            </a:r>
            <a:endParaRPr lang="en-CA" sz="46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9A3ED83-2CB5-6D23-10BF-CE4C648089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8" r="8094" b="2"/>
          <a:stretch/>
        </p:blipFill>
        <p:spPr>
          <a:xfrm>
            <a:off x="7338496" y="596644"/>
            <a:ext cx="4245918" cy="56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927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81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Aharoni</vt:lpstr>
      <vt:lpstr>Arial</vt:lpstr>
      <vt:lpstr>Avenir Next LT Pro</vt:lpstr>
      <vt:lpstr>FadeVTI</vt:lpstr>
      <vt:lpstr>Fight the Good Fight  . . .  Keep His Commandment</vt:lpstr>
      <vt:lpstr>How Do We Fight the Good Fight of Faith?</vt:lpstr>
      <vt:lpstr>I. We Need to Be Equipped, Having the Tools Necessary for a Task/ Situation/ Obligation.</vt:lpstr>
      <vt:lpstr>II.  Execute/ Engage in the Battle/ Task Etc. with the Equipment That You Now Have.</vt:lpstr>
      <vt:lpstr>III.  Obey God and Leave the Consequences to Him He Will Have Victory…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the Good Fight  . . .  Keep His Commandment</dc:title>
  <dc:creator>Fountaingate Christian</dc:creator>
  <cp:lastModifiedBy>Fountaingate Christian</cp:lastModifiedBy>
  <cp:revision>2</cp:revision>
  <dcterms:created xsi:type="dcterms:W3CDTF">2022-07-02T17:38:52Z</dcterms:created>
  <dcterms:modified xsi:type="dcterms:W3CDTF">2022-07-02T17:49:31Z</dcterms:modified>
</cp:coreProperties>
</file>