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53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7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51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4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90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66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7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45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899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5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1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0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01F39-DC50-62CB-795A-FBDE077E6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04901"/>
            <a:ext cx="3799763" cy="1473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6000" b="1" dirty="0"/>
              <a:t>GIVING - FROM A HIDDEN HEART</a:t>
            </a:r>
            <a:br>
              <a:rPr lang="en-CA" sz="2500" b="1" dirty="0"/>
            </a:br>
            <a:br>
              <a:rPr lang="en-CA" sz="2500" b="1" dirty="0"/>
            </a:br>
            <a:br>
              <a:rPr lang="en-CA" sz="2500" b="1" dirty="0"/>
            </a:br>
            <a:r>
              <a:rPr lang="en-CA" sz="4400" b="1" dirty="0"/>
              <a:t>Text: Matthew 6:1-4 </a:t>
            </a:r>
            <a:br>
              <a:rPr lang="en-US" sz="2500" dirty="0"/>
            </a:br>
            <a:endParaRPr lang="en-CA" sz="25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E564C60-3613-8256-DAAE-53D811BA0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/>
        </p:blipFill>
        <p:spPr>
          <a:xfrm rot="20667438">
            <a:off x="5876925" y="1430917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9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6EFB6-BFB8-7414-98DA-3B50E673B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3C160-FBA0-C371-9840-FE3205D1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399"/>
            <a:ext cx="11015964" cy="9930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II. HOW CAN I TELL IF MY MOTIVES ARE RIGHT?</a:t>
            </a:r>
            <a:br>
              <a:rPr lang="en-US" sz="2500" dirty="0"/>
            </a:br>
            <a:endParaRPr lang="en-CA" sz="25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B39516-EB8C-D693-F60F-9CA6336E5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r="12483"/>
          <a:stretch/>
        </p:blipFill>
        <p:spPr>
          <a:xfrm>
            <a:off x="1351293" y="1869439"/>
            <a:ext cx="4969801" cy="4139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00D3-C5B9-4238-E9C8-24BE7B1D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299" y="2097954"/>
            <a:ext cx="4191001" cy="3397947"/>
          </a:xfrm>
        </p:spPr>
        <p:txBody>
          <a:bodyPr anchor="b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A. I Will Give Spontaneously Balanced with God’s Wisdom</a:t>
            </a:r>
            <a:endParaRPr lang="en-US" sz="2800" dirty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sz="2800" i="1" dirty="0"/>
              <a:t>“If anyone has material possessions and sees his brother in need but has no pity on him, how can the love of God be in him?”	1 John 3:17</a:t>
            </a:r>
          </a:p>
          <a:p>
            <a:pPr marL="0" indent="0">
              <a:buNone/>
            </a:pPr>
            <a:endParaRPr lang="en-US" i="1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58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5DDF1-6E34-8A63-7607-207337B1D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F8ACCEF-9EDC-1398-0A2E-C338D845A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B2D2D-ADB4-897A-5F74-41F1240D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II. HOW CAN I TELL IF MY MOTIVES ARE RIGHT?</a:t>
            </a:r>
            <a:br>
              <a:rPr lang="en-US" sz="2500" dirty="0"/>
            </a:br>
            <a:endParaRPr lang="en-CA" sz="25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278320-1C52-7490-A182-55E6F096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FDA2-2400-FC7D-66DF-710581603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5" y="2969341"/>
            <a:ext cx="4532671" cy="3072515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sz="2800" b="1" dirty="0"/>
              <a:t>I Will Give Spontaneously Balanced with God’s Wisdom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 “There were no needy persons among them.”         Acts 4:34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3AD05-CAB1-5E7E-357C-53F6A5F86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 b="9206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9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DFEBA-6C19-CCF2-A23D-C920749FD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A5C0F5A-44B6-D48A-30F8-E31EBD4EB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2DD0C-71EB-0358-5E9D-54ACABDF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818388"/>
            <a:ext cx="6006428" cy="1473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b="1" dirty="0"/>
              <a:t>II. HOW CAN I TELL IF MY MOTIVES ARE RIGHT?</a:t>
            </a:r>
            <a:br>
              <a:rPr lang="en-US" sz="2500" dirty="0"/>
            </a:br>
            <a:endParaRPr lang="en-CA" sz="25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85D6F9-C257-B93B-DB4B-204C73872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3E5B8-94F1-D656-3A58-0FC7E2BF3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83" y="2131962"/>
            <a:ext cx="4992870" cy="3767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B. I Will Give Secretly and Enjoy the Moment</a:t>
            </a:r>
          </a:p>
          <a:p>
            <a:pPr marL="0" indent="0">
              <a:buNone/>
            </a:pPr>
            <a:endParaRPr lang="en-US" sz="1600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B5B6B-6F65-29EC-5622-C3F4BD931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9" b="11399"/>
          <a:stretch/>
        </p:blipFill>
        <p:spPr>
          <a:xfrm>
            <a:off x="6304057" y="949598"/>
            <a:ext cx="6495042" cy="5419642"/>
          </a:xfrm>
          <a:prstGeom prst="rect">
            <a:avLst/>
          </a:prstGeom>
        </p:spPr>
      </p:pic>
      <p:pic>
        <p:nvPicPr>
          <p:cNvPr id="5" name="Picture 4" descr="A silhouette of a couple of hearts&#10;&#10;AI-generated content may be incorrect.">
            <a:extLst>
              <a:ext uri="{FF2B5EF4-FFF2-40B4-BE49-F238E27FC236}">
                <a16:creationId xmlns:a16="http://schemas.microsoft.com/office/drawing/2014/main" id="{733C1652-B1BF-A53C-21C6-D4FB5BF4D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474">
            <a:off x="555523" y="3288720"/>
            <a:ext cx="6734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8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21A972-E954-6410-344E-C82AEC4E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5B4A-8BDC-89DE-EF6E-7DB27135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71758"/>
            <a:ext cx="5227171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/>
              <a:t>II. HOW CAN I TELL IF MY MOTIVES ARE RIGHT?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78F4-DC4D-7960-2BB6-C39590E0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3903695"/>
            <a:ext cx="4857857" cy="1005657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2800" b="1" dirty="0"/>
              <a:t>C. I Will Give with NO Thought of Reward</a:t>
            </a:r>
            <a:endParaRPr lang="en-US" sz="2800" b="1" i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93DB7C4-01F6-68F1-7711-D47561695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818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02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D577A1-DD5C-1109-FE80-2C90BD9DE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4194CE3-4BB4-0BE3-8379-0DE93CB92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76394-AD4A-B3BB-77BD-90CC17DA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14400"/>
            <a:ext cx="4605338" cy="1473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I. THREE POSSIBILITIES EXIST TO EXPOSE WHAT IS GOING ON IN OUR HEARTS WHEN WE GIVE</a:t>
            </a:r>
            <a:br>
              <a:rPr lang="en-US" sz="2500" dirty="0"/>
            </a:br>
            <a:endParaRPr lang="en-CA" sz="25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AC385C-264A-8B66-CED8-1F3D64B0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B9E1-3EC6-4B7C-2A40-060D0602B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3924300"/>
            <a:ext cx="3799763" cy="22306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/>
              <a:t>A. Seeking the Praise of People (Matthew 6:1,2)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i="1" dirty="0"/>
              <a:t>“Let your light shine before men, that they may see your good deeds </a:t>
            </a:r>
            <a:r>
              <a:rPr lang="en-US" sz="2900" i="1" u="sng" dirty="0"/>
              <a:t>and praise your Father in heaven.”</a:t>
            </a:r>
            <a:r>
              <a:rPr lang="en-US" sz="2900" i="1" dirty="0"/>
              <a:t>			Matthew 5:16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57358-26BF-57B0-61EF-589712BF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r="5027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47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6BE58-815C-C38B-FA74-FE3259751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193D1A3-D5FD-1778-26F1-191DD2D13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FF672-CC7A-F2F1-9D27-35DAB253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914400"/>
            <a:ext cx="4805361" cy="1473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I. THREE POSSIBILITIES EXIST TO EXPOSE WHAT IS GOING ON IN OUR HEARTS WHEN WE GIVE</a:t>
            </a:r>
            <a:br>
              <a:rPr lang="en-US" sz="3600" dirty="0"/>
            </a:br>
            <a:endParaRPr lang="en-CA" sz="3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BABB24-674B-D917-1AD9-EA074BFC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F1098-FAD3-2983-7222-98BEA237A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3429000"/>
            <a:ext cx="4058412" cy="27259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/>
              <a:t>A. Seeking the Praise of People (Matthew 6:1,2)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/>
              <a:t>“There will always be poor people in the land. Therefore, I command you to be openhanded toward your brothers and toward the poor and needy in your land.”</a:t>
            </a:r>
          </a:p>
          <a:p>
            <a:pPr marL="0" indent="0">
              <a:buNone/>
            </a:pPr>
            <a:r>
              <a:rPr lang="en-US" sz="2400" i="1" dirty="0"/>
              <a:t>	           Deuteronomy 15:11</a:t>
            </a:r>
            <a:endParaRPr lang="en-C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8515F0-DB3B-A3B6-7F7E-7FA555CFF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r="11729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85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E7D99-5F10-4A85-A7DB-078E58839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64B60-CED7-1089-F808-ADCC7FEE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6" y="914400"/>
            <a:ext cx="4457700" cy="1473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I. THREE POSSIBILITIES EXIST TO EXPOSE WHAT IS GOING ON IN OUR HEARTS WHEN WE GIVE</a:t>
            </a:r>
            <a:br>
              <a:rPr lang="en-US" sz="2000" dirty="0"/>
            </a:br>
            <a:endParaRPr lang="en-CA" sz="2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7958-EAFA-00C3-AB7D-DC70A296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805112"/>
            <a:ext cx="3958400" cy="33498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A. Seeking the Praise of People (Matthew 6:1,2)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/>
              <a:t>“So when you give to the needy, do not announce it with trumpets, as the hypocrites do in the synagogues and on the streets, to be honored by men.”		    Matthew 6:2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5EE86-4668-795B-12EF-7CE459A6C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r="5059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0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E004FA-ED66-5166-7DE7-D29D1A9F2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E7B5C-1037-DCBE-60A2-AF5C4910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I. THREE POSSIBILITIES EXIST TO EXPOSE WHAT IS GOING ON IN OUR HEARTS WHEN WE GIVE</a:t>
            </a:r>
            <a:br>
              <a:rPr lang="en-US" sz="2200" dirty="0"/>
            </a:br>
            <a:endParaRPr lang="en-CA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674E90-8DC0-E9A9-1107-5B75F014B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r="4187"/>
          <a:stretch>
            <a:fillRect/>
          </a:stretch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CB9C-96E0-9D73-F839-BBC50343A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749" y="2884837"/>
            <a:ext cx="5201121" cy="331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A. Seeking the Praise of People (Matthew 6:1,2)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/>
              <a:t>“they loved praise from men more than praise from God”	       John 12:43</a:t>
            </a:r>
          </a:p>
        </p:txBody>
      </p:sp>
    </p:spTree>
    <p:extLst>
      <p:ext uri="{BB962C8B-B14F-4D97-AF65-F5344CB8AC3E}">
        <p14:creationId xmlns:p14="http://schemas.microsoft.com/office/powerpoint/2010/main" val="2007391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73845-6AC4-68D3-672A-C8733FF3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5A7915-8DF1-A7A3-8A7C-C1CAA0E56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11D98-F36E-6D89-2C5B-608616B5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b="1" dirty="0"/>
              <a:t>I. THREE POSSIBILITIES EXIST TO EXPOSE WHAT IS GOING ON IN OUR HEARTS WHEN WE GIVE</a:t>
            </a:r>
            <a:br>
              <a:rPr lang="en-US" sz="2500" dirty="0"/>
            </a:br>
            <a:endParaRPr lang="en-CA" sz="25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4C64AD-A3DB-55AB-FC3A-DA6ADAE24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48F9-5272-E521-CB6F-CC18541FA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387600"/>
            <a:ext cx="3799763" cy="3767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A. Seeking the Praise of People (Matthew 6:1,2)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“Everything they do is for show. On their arms they wear extra wide prayer boxes with Scripture verses inside, and they wear extra long tassels on their robes. </a:t>
            </a:r>
          </a:p>
          <a:p>
            <a:pPr marL="0" indent="0">
              <a:buNone/>
            </a:pPr>
            <a:r>
              <a:rPr lang="en-US" sz="1600" i="1" dirty="0"/>
              <a:t>6. And how they love to sit at the head table at banquets and in the most prominent seats in the synagogue! </a:t>
            </a:r>
          </a:p>
          <a:p>
            <a:pPr marL="0" indent="0">
              <a:buNone/>
            </a:pPr>
            <a:r>
              <a:rPr lang="en-US" sz="1600" i="1" dirty="0"/>
              <a:t>7. They enjoy the attention they get on the streets, and they enjoy being called ‘rabbi.’”</a:t>
            </a:r>
          </a:p>
          <a:p>
            <a:pPr marL="0" indent="0">
              <a:buNone/>
            </a:pPr>
            <a:r>
              <a:rPr lang="en-US" sz="1600" i="1" dirty="0"/>
              <a:t>	            Matthew 23:5-7 (NLT)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1F82B3-50BC-9C2D-7B3E-89602D80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r="5059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4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108D5-EDBC-2E86-B067-E80457FD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CB9FCA6-DAF8-9286-8DEA-E5A7EB7C9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43DC4-9412-88B7-CC4B-FF0F8C83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6" y="914400"/>
            <a:ext cx="4719638" cy="1473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I. THREE POSSIBILITIES EXIST TO EXPOSE WHAT IS GOING ON IN OUR HEARTS WHEN WE GIVE</a:t>
            </a:r>
            <a:br>
              <a:rPr lang="en-US" sz="2500" dirty="0"/>
            </a:br>
            <a:endParaRPr lang="en-CA" sz="25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ED2976-2971-AB8D-03BC-2BD54F56F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54B2-183D-7721-8CCF-499BDCF7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3471862"/>
            <a:ext cx="3939350" cy="2683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B. Preserving Anonymity Yet Quietly Congratulating Ourselves (Matthew 6:3)</a:t>
            </a:r>
            <a:endParaRPr lang="en-US" sz="1600" dirty="0"/>
          </a:p>
          <a:p>
            <a:pPr marL="0" indent="0">
              <a:buNone/>
            </a:pPr>
            <a:r>
              <a:rPr lang="en-US" i="1" dirty="0"/>
              <a:t>“But when you give to the needy, do not let your left hand know what your right hand is doing”     Matthew 6:3</a:t>
            </a:r>
          </a:p>
          <a:p>
            <a:pPr marL="0" indent="0">
              <a:buNone/>
            </a:pPr>
            <a:endParaRPr lang="en-US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4D7D3-E5B0-2032-39D8-0692AA68D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r="4352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42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B232F-3191-DD2A-4A94-CB2DD0F82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9A63CFD-8724-7FBC-A724-896730F4F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6EDCB-EF19-E5FA-9A93-AA0C5479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914400"/>
            <a:ext cx="4700587" cy="1473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I. THREE POSSIBILITIES EXIST TO EXPOSE WHAT IS GOING ON IN OUR HEARTS WHEN WE GIVE</a:t>
            </a:r>
            <a:br>
              <a:rPr lang="en-US" sz="2500" dirty="0"/>
            </a:br>
            <a:endParaRPr lang="en-CA" sz="25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84F8E7-2259-B4E4-EA8A-609B10AE2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0AEE-9E7B-96FA-136A-82346FD8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29" y="3597275"/>
            <a:ext cx="4553246" cy="3767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B. Preserving Anonymity Yet Quietly Congratulating Ourselves (Matthew 6:3)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i="1" dirty="0"/>
              <a:t>“But when you give to the needy, do not let your left hand know what your right hand is doing”			 Matthew 6:3</a:t>
            </a:r>
          </a:p>
          <a:p>
            <a:pPr marL="0" indent="0">
              <a:buNone/>
            </a:pPr>
            <a:endParaRPr lang="en-US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01107-4CB3-2148-C9D1-EB36FD4D7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1569"/>
          <a:stretch/>
        </p:blipFill>
        <p:spPr>
          <a:xfrm>
            <a:off x="5372099" y="735286"/>
            <a:ext cx="6104517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03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5A41D-0E90-E155-5D86-A7FB54901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FACEBF-1912-1FA9-57AA-0FEACD30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C7F0B-B3BC-F0B1-9E55-718BBB19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802149"/>
            <a:ext cx="3799763" cy="1473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I. THREE POSSIBILITIES EXIST TO EXPOSE WHAT IS GOING ON IN OUR HEARTS WHEN WE GIVE</a:t>
            </a:r>
            <a:br>
              <a:rPr lang="en-US" sz="2500" dirty="0"/>
            </a:br>
            <a:endParaRPr lang="en-CA" sz="25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2110CB-8137-3E25-8BFB-57925563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CDC2-198C-CC3F-1845-87ECB306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4550697"/>
            <a:ext cx="4277487" cy="3767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C. Desiring God’s Approval Alone (Matthew 6:4)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i="1" dirty="0"/>
              <a:t>True followers of Christ live out their lives authentically before an audience of ONE.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4EDE3-5C16-EBF6-6B7E-F1D09D7F8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" b="8279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349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654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Univers Condensed</vt:lpstr>
      <vt:lpstr>ChronicleVTI</vt:lpstr>
      <vt:lpstr>GIVING - FROM A HIDDEN HEART   Text: Matthew 6:1-4  </vt:lpstr>
      <vt:lpstr>I. THREE POSSIBILITIES EXIST TO EXPOSE WHAT IS GOING ON IN OUR HEARTS WHEN WE GIVE </vt:lpstr>
      <vt:lpstr>I. THREE POSSIBILITIES EXIST TO EXPOSE WHAT IS GOING ON IN OUR HEARTS WHEN WE GIVE </vt:lpstr>
      <vt:lpstr>I. THREE POSSIBILITIES EXIST TO EXPOSE WHAT IS GOING ON IN OUR HEARTS WHEN WE GIVE </vt:lpstr>
      <vt:lpstr>I. THREE POSSIBILITIES EXIST TO EXPOSE WHAT IS GOING ON IN OUR HEARTS WHEN WE GIVE </vt:lpstr>
      <vt:lpstr>I. THREE POSSIBILITIES EXIST TO EXPOSE WHAT IS GOING ON IN OUR HEARTS WHEN WE GIVE </vt:lpstr>
      <vt:lpstr>I. THREE POSSIBILITIES EXIST TO EXPOSE WHAT IS GOING ON IN OUR HEARTS WHEN WE GIVE </vt:lpstr>
      <vt:lpstr>I. THREE POSSIBILITIES EXIST TO EXPOSE WHAT IS GOING ON IN OUR HEARTS WHEN WE GIVE </vt:lpstr>
      <vt:lpstr>I. THREE POSSIBILITIES EXIST TO EXPOSE WHAT IS GOING ON IN OUR HEARTS WHEN WE GIVE </vt:lpstr>
      <vt:lpstr>II. HOW CAN I TELL IF MY MOTIVES ARE RIGHT? </vt:lpstr>
      <vt:lpstr>II. HOW CAN I TELL IF MY MOTIVES ARE RIGHT? </vt:lpstr>
      <vt:lpstr>II. HOW CAN I TELL IF MY MOTIVES ARE RIGHT? </vt:lpstr>
      <vt:lpstr>II. HOW CAN I TELL IF MY MOTIVES ARE RIGHT?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Fountaingate Christian</dc:creator>
  <cp:lastModifiedBy>Fountaingate Christian</cp:lastModifiedBy>
  <cp:revision>13</cp:revision>
  <dcterms:created xsi:type="dcterms:W3CDTF">2025-05-16T15:33:22Z</dcterms:created>
  <dcterms:modified xsi:type="dcterms:W3CDTF">2025-05-18T01:33:43Z</dcterms:modified>
</cp:coreProperties>
</file>