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9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8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1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6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79" y="16681"/>
            <a:ext cx="6905281" cy="6827374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4563482" cy="3063240"/>
          </a:xfrm>
        </p:spPr>
        <p:txBody>
          <a:bodyPr>
            <a:normAutofit/>
          </a:bodyPr>
          <a:lstStyle/>
          <a:p>
            <a:r>
              <a:rPr lang="en-CA" b="1" i="0" u="none" strike="noStrike" baseline="0" dirty="0"/>
              <a:t>GOD IS WITH US </a:t>
            </a:r>
            <a:br>
              <a:rPr lang="en-CA" b="1" i="0" u="none" strike="noStrike" baseline="0" dirty="0"/>
            </a:br>
            <a:br>
              <a:rPr lang="en-CA" b="1" i="0" u="none" strike="noStrike" baseline="0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3840480"/>
            <a:ext cx="4378656" cy="2315845"/>
          </a:xfrm>
        </p:spPr>
        <p:txBody>
          <a:bodyPr>
            <a:normAutofit/>
          </a:bodyPr>
          <a:lstStyle/>
          <a:p>
            <a:r>
              <a:rPr lang="en-CA" b="1" dirty="0"/>
              <a:t>Texts:</a:t>
            </a:r>
            <a:r>
              <a:rPr lang="en-CA" i="1" dirty="0"/>
              <a:t> Isaiah 7:14; Matthew 1:23</a:t>
            </a:r>
            <a:br>
              <a:rPr lang="en-CA" i="1" dirty="0"/>
            </a:br>
            <a:r>
              <a:rPr lang="en-CA" i="1" dirty="0"/>
              <a:t>Matthew 28:18-20; John 14:16-18</a:t>
            </a:r>
            <a:endParaRPr lang="en-CA" dirty="0"/>
          </a:p>
        </p:txBody>
      </p:sp>
      <p:pic>
        <p:nvPicPr>
          <p:cNvPr id="5" name="Picture 4" descr="A person and person in a manger&#10;&#10;Description automatically generated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>
          <a:xfrm>
            <a:off x="6889008" y="1271159"/>
            <a:ext cx="4037408" cy="46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55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5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09" y="128806"/>
            <a:ext cx="5356337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The One and Only God </a:t>
            </a:r>
            <a:br>
              <a:rPr lang="en-US" sz="2800" b="1" i="0" u="none" strike="noStrike" baseline="0" dirty="0"/>
            </a:br>
            <a:br>
              <a:rPr lang="en-US" sz="2800" b="1" i="0" u="none" strike="noStrike" baseline="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17" y="1074888"/>
            <a:ext cx="6183748" cy="495778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i="1" dirty="0"/>
              <a:t>"I will ask the Father and he will give you </a:t>
            </a:r>
            <a:r>
              <a:rPr lang="en-US" sz="3200" i="1" u="sng" dirty="0"/>
              <a:t>another Counselor to be with you forever</a:t>
            </a:r>
            <a:r>
              <a:rPr lang="en-US" sz="3200" i="1" dirty="0"/>
              <a:t>.</a:t>
            </a:r>
          </a:p>
          <a:p>
            <a:r>
              <a:rPr lang="en-US" sz="3200" i="1" dirty="0"/>
              <a:t>17.  The Spirit of truth. The world cannot accept him, because it neither sees him nor knows him.  </a:t>
            </a:r>
            <a:r>
              <a:rPr lang="en-US" sz="3200" i="1" u="sng" dirty="0"/>
              <a:t>But you know him, for he lives with you and will be in you</a:t>
            </a:r>
            <a:r>
              <a:rPr lang="en-US" sz="3200" i="1" dirty="0"/>
              <a:t>,</a:t>
            </a:r>
          </a:p>
          <a:p>
            <a:r>
              <a:rPr lang="en-US" sz="3200" i="1" dirty="0"/>
              <a:t>18.  </a:t>
            </a:r>
            <a:r>
              <a:rPr lang="en-US" sz="3200" i="1" u="sng" dirty="0"/>
              <a:t>I will not leave you as orphans; I will come to you</a:t>
            </a:r>
            <a:r>
              <a:rPr lang="en-US" sz="3200" i="1" dirty="0"/>
              <a:t>."</a:t>
            </a:r>
          </a:p>
          <a:p>
            <a:r>
              <a:rPr lang="en-US" sz="3200" i="1" dirty="0"/>
              <a:t>				John 14:16-18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2D760-0126-C641-FFD5-57584758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r="7975" b="3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646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olor Fill">
            <a:extLst>
              <a:ext uri="{FF2B5EF4-FFF2-40B4-BE49-F238E27FC236}">
                <a16:creationId xmlns:a16="http://schemas.microsoft.com/office/drawing/2014/main" id="{06FDC3C5-8431-45BA-A6F9-CFFCB56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B65ABD-9F5B-401C-A4FA-CD6189F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3875603" cy="6861532"/>
            <a:chOff x="7739089" y="-3532"/>
            <a:chExt cx="3875603" cy="68615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180B35-C330-4CE0-8539-329851544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7984" y="412141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F4DE9E-8700-47A1-B979-37CF4E27F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837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9">
              <a:extLst>
                <a:ext uri="{FF2B5EF4-FFF2-40B4-BE49-F238E27FC236}">
                  <a16:creationId xmlns:a16="http://schemas.microsoft.com/office/drawing/2014/main" id="{BC11E757-F50F-4F18-9F0D-6DF406191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E8A144E7-745C-4BEF-AE3D-D714ABF1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862" y="556562"/>
              <a:ext cx="2681635" cy="268163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02" y="1514763"/>
            <a:ext cx="6816280" cy="581891"/>
          </a:xfrm>
        </p:spPr>
        <p:txBody>
          <a:bodyPr>
            <a:normAutofit fontScale="90000"/>
          </a:bodyPr>
          <a:lstStyle/>
          <a:p>
            <a:r>
              <a:rPr lang="en-CA" sz="3600" b="1" i="0" u="none" strike="noStrike" baseline="0" dirty="0"/>
              <a:t>GOD IS WITH US </a:t>
            </a:r>
            <a:br>
              <a:rPr lang="en-CA" b="1" i="0" u="none" strike="noStrike" baseline="0" dirty="0"/>
            </a:br>
            <a:br>
              <a:rPr lang="en-CA" b="1" i="0" u="none" strike="noStrike" baseline="0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71418"/>
            <a:ext cx="7170304" cy="5165119"/>
          </a:xfrm>
        </p:spPr>
        <p:txBody>
          <a:bodyPr>
            <a:normAutofit/>
          </a:bodyPr>
          <a:lstStyle/>
          <a:p>
            <a:r>
              <a:rPr lang="en-CA" sz="3200" dirty="0"/>
              <a:t>"</a:t>
            </a:r>
            <a:r>
              <a:rPr lang="en-CA" sz="3200" i="1" dirty="0"/>
              <a:t>Therefore the Lord himself will give you a sign:  The virgin will be with child and give birth to a son, and will call him Immanuel."</a:t>
            </a:r>
          </a:p>
          <a:p>
            <a:r>
              <a:rPr lang="en-CA" sz="3200" i="1" dirty="0"/>
              <a:t>					Isaiah 7:14</a:t>
            </a:r>
          </a:p>
          <a:p>
            <a:endParaRPr lang="en-CA" sz="3200" i="1" dirty="0"/>
          </a:p>
          <a:p>
            <a:r>
              <a:rPr lang="en-CA" sz="3200" dirty="0"/>
              <a:t>"</a:t>
            </a:r>
            <a:r>
              <a:rPr lang="en-CA" sz="3200" i="1" dirty="0"/>
              <a:t>The virgin will be with child and will give birth to a son, and will call him Immanuel - which means God with us."</a:t>
            </a:r>
          </a:p>
          <a:p>
            <a:r>
              <a:rPr lang="en-CA" sz="3200" i="1" dirty="0"/>
              <a:t>					Matthew 1:23</a:t>
            </a:r>
            <a:endParaRPr lang="en-CA" sz="3200" dirty="0"/>
          </a:p>
        </p:txBody>
      </p:sp>
      <p:pic>
        <p:nvPicPr>
          <p:cNvPr id="5" name="Picture 4" descr="A person and person in a manger&#10;&#10;Description automatically generated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r="2" b="2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607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olor Fill">
            <a:extLst>
              <a:ext uri="{FF2B5EF4-FFF2-40B4-BE49-F238E27FC236}">
                <a16:creationId xmlns:a16="http://schemas.microsoft.com/office/drawing/2014/main" id="{06FDC3C5-8431-45BA-A6F9-CFFCB56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B65ABD-9F5B-401C-A4FA-CD6189F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3875603" cy="6861532"/>
            <a:chOff x="7739089" y="-3532"/>
            <a:chExt cx="3875603" cy="68615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180B35-C330-4CE0-8539-329851544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7984" y="412141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F4DE9E-8700-47A1-B979-37CF4E27F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837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9">
              <a:extLst>
                <a:ext uri="{FF2B5EF4-FFF2-40B4-BE49-F238E27FC236}">
                  <a16:creationId xmlns:a16="http://schemas.microsoft.com/office/drawing/2014/main" id="{BC11E757-F50F-4F18-9F0D-6DF406191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E8A144E7-745C-4BEF-AE3D-D714ABF1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862" y="556562"/>
              <a:ext cx="2681635" cy="268163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02" y="1514763"/>
            <a:ext cx="6816280" cy="581891"/>
          </a:xfrm>
        </p:spPr>
        <p:txBody>
          <a:bodyPr>
            <a:normAutofit fontScale="90000"/>
          </a:bodyPr>
          <a:lstStyle/>
          <a:p>
            <a:r>
              <a:rPr lang="en-CA" sz="3600" b="1" i="0" u="none" strike="noStrike" baseline="0" dirty="0"/>
              <a:t>GOD IS WITH US </a:t>
            </a:r>
            <a:br>
              <a:rPr lang="en-CA" b="1" i="0" u="none" strike="noStrike" baseline="0" dirty="0"/>
            </a:br>
            <a:br>
              <a:rPr lang="en-CA" b="1" i="0" u="none" strike="noStrike" baseline="0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71418"/>
            <a:ext cx="7170304" cy="5165119"/>
          </a:xfrm>
        </p:spPr>
        <p:txBody>
          <a:bodyPr>
            <a:normAutofit/>
          </a:bodyPr>
          <a:lstStyle/>
          <a:p>
            <a:r>
              <a:rPr lang="en-CA" sz="3200" i="1" dirty="0"/>
              <a:t>“</a:t>
            </a:r>
            <a:r>
              <a:rPr lang="en-CA" sz="3200" i="1" u="sng" dirty="0"/>
              <a:t>All authority in heaven and on earth</a:t>
            </a:r>
            <a:r>
              <a:rPr lang="en-CA" sz="3200" i="1" dirty="0"/>
              <a:t> has been given to me.</a:t>
            </a:r>
          </a:p>
          <a:p>
            <a:r>
              <a:rPr lang="en-CA" sz="3200" i="1" dirty="0"/>
              <a:t>19. Therefore </a:t>
            </a:r>
            <a:r>
              <a:rPr lang="en-CA" sz="3200" i="1" u="sng" dirty="0"/>
              <a:t>go and make disciples of all nations</a:t>
            </a:r>
            <a:r>
              <a:rPr lang="en-CA" sz="3200" i="1" dirty="0"/>
              <a:t>, baptizing them in the name of the Father and of the Son and of the Holy Spirit, </a:t>
            </a:r>
          </a:p>
          <a:p>
            <a:r>
              <a:rPr lang="en-CA" sz="3200" i="1" dirty="0"/>
              <a:t>20. and </a:t>
            </a:r>
            <a:r>
              <a:rPr lang="en-CA" sz="3200" i="1" u="sng" dirty="0"/>
              <a:t>teaching them to obey everything I have commanded you</a:t>
            </a:r>
            <a:r>
              <a:rPr lang="en-CA" sz="3200" i="1" dirty="0"/>
              <a:t>. And surely </a:t>
            </a:r>
            <a:r>
              <a:rPr lang="en-CA" sz="3200" i="1" u="sng" dirty="0"/>
              <a:t>I am with you always, to the very end of the age.</a:t>
            </a:r>
            <a:r>
              <a:rPr lang="en-CA" sz="3200" i="1" dirty="0"/>
              <a:t>”	</a:t>
            </a:r>
          </a:p>
          <a:p>
            <a:r>
              <a:rPr lang="en-CA" sz="3200" i="1" dirty="0"/>
              <a:t>				Matthew 28:18-20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0632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394364" cy="3063240"/>
          </a:xfrm>
        </p:spPr>
        <p:txBody>
          <a:bodyPr>
            <a:normAutofit fontScale="90000"/>
          </a:bodyPr>
          <a:lstStyle/>
          <a:p>
            <a:r>
              <a:rPr lang="en-CA" sz="4200" b="1" dirty="0"/>
              <a:t>A flag is the sign of identity and of conquering </a:t>
            </a:r>
            <a:br>
              <a:rPr lang="en-CA" sz="4200" b="1" i="0" u="none" strike="noStrike" baseline="0" dirty="0"/>
            </a:br>
            <a:br>
              <a:rPr lang="en-CA" sz="4200" b="1" i="0" u="none" strike="noStrike" baseline="0" dirty="0"/>
            </a:b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CA" sz="3600" b="1" dirty="0"/>
              <a:t>The Progressive Pride Flag </a:t>
            </a:r>
            <a:endParaRPr lang="en-CA" sz="3600" i="1" dirty="0"/>
          </a:p>
        </p:txBody>
      </p:sp>
      <p:pic>
        <p:nvPicPr>
          <p:cNvPr id="5" name="Picture 4" descr="A rainbow flag with different colors&#10;&#10;Description automatically generated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7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18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 fontScale="90000"/>
          </a:bodyPr>
          <a:lstStyle/>
          <a:p>
            <a:r>
              <a:rPr lang="en-CA" sz="3800" b="1" dirty="0">
                <a:solidFill>
                  <a:prstClr val="white"/>
                </a:solidFill>
              </a:rPr>
              <a:t>A flag is the sign of identity and of conquering</a:t>
            </a:r>
            <a:br>
              <a:rPr lang="en-CA" sz="4200" b="1" i="0" u="none" strike="noStrike" baseline="0" dirty="0"/>
            </a:br>
            <a:br>
              <a:rPr lang="en-CA" sz="4200" b="1" i="0" u="none" strike="noStrike" baseline="0" dirty="0"/>
            </a:b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CA" sz="3600" b="1" dirty="0"/>
              <a:t>The Palestinian Flag</a:t>
            </a:r>
            <a:endParaRPr lang="en-CA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5961" b="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34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 fontScale="90000"/>
          </a:bodyPr>
          <a:lstStyle/>
          <a:p>
            <a:r>
              <a:rPr lang="en-CA" sz="3800" b="1" dirty="0">
                <a:solidFill>
                  <a:prstClr val="white"/>
                </a:solidFill>
              </a:rPr>
              <a:t>A flag is the sign of identity and of conquering</a:t>
            </a:r>
            <a:br>
              <a:rPr lang="en-CA" sz="4200" b="1" i="0" u="none" strike="noStrike" baseline="0" dirty="0"/>
            </a:br>
            <a:br>
              <a:rPr lang="en-CA" sz="4200" b="1" i="0" u="none" strike="noStrike" baseline="0" dirty="0"/>
            </a:b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CA" sz="3600" b="1" dirty="0"/>
              <a:t>Israel’s Flag</a:t>
            </a:r>
            <a:endParaRPr lang="en-CA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r="16897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6820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 fontScale="90000"/>
          </a:bodyPr>
          <a:lstStyle/>
          <a:p>
            <a:r>
              <a:rPr lang="en-CA" sz="3800" b="1" dirty="0">
                <a:solidFill>
                  <a:prstClr val="white"/>
                </a:solidFill>
              </a:rPr>
              <a:t>A flag is the sign of identity and of conquering</a:t>
            </a:r>
            <a:br>
              <a:rPr lang="en-CA" sz="4200" b="1" i="0" u="none" strike="noStrike" baseline="0" dirty="0"/>
            </a:br>
            <a:br>
              <a:rPr lang="en-CA" sz="4200" b="1" i="0" u="none" strike="noStrike" baseline="0" dirty="0"/>
            </a:b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CA" sz="3600" b="1" dirty="0"/>
              <a:t>The Christian Flag</a:t>
            </a:r>
            <a:endParaRPr lang="en-CA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8" b="-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805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Background Fill">
            <a:extLst>
              <a:ext uri="{FF2B5EF4-FFF2-40B4-BE49-F238E27FC236}">
                <a16:creationId xmlns:a16="http://schemas.microsoft.com/office/drawing/2014/main" id="{F5404724-1B75-49DB-B99E-4C231BD2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olor Fill">
            <a:extLst>
              <a:ext uri="{FF2B5EF4-FFF2-40B4-BE49-F238E27FC236}">
                <a16:creationId xmlns:a16="http://schemas.microsoft.com/office/drawing/2014/main" id="{334ACBA0-A85C-42D9-A349-1D26A05E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FE07367-0C69-47A6-868B-0B122047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750" y="3757209"/>
            <a:ext cx="12211115" cy="3100791"/>
            <a:chOff x="-7750" y="3759056"/>
            <a:chExt cx="12211115" cy="3100791"/>
          </a:xfrm>
        </p:grpSpPr>
        <p:sp>
          <p:nvSpPr>
            <p:cNvPr id="103" name="Graphic 18">
              <a:extLst>
                <a:ext uri="{FF2B5EF4-FFF2-40B4-BE49-F238E27FC236}">
                  <a16:creationId xmlns:a16="http://schemas.microsoft.com/office/drawing/2014/main" id="{E4F3FF17-5E9E-4BAD-A98F-899318B96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4706" y="4621272"/>
              <a:ext cx="1173887" cy="17890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Graphic 9">
              <a:extLst>
                <a:ext uri="{FF2B5EF4-FFF2-40B4-BE49-F238E27FC236}">
                  <a16:creationId xmlns:a16="http://schemas.microsoft.com/office/drawing/2014/main" id="{5F8DA39C-70FD-4027-902C-3BAA96403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7750" y="3759056"/>
              <a:ext cx="3100791" cy="310079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11993F1-3674-4774-9D44-D29C20D33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295" y="4014948"/>
              <a:ext cx="511015" cy="5131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D051B56-304B-4E18-A7A6-A26C29E1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59546" y="4421992"/>
              <a:ext cx="212276" cy="212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2A43EA-C9EC-4EF3-A994-6C6DE845C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3411" y="4030194"/>
              <a:ext cx="819954" cy="995873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07" name="Graphic 9">
              <a:extLst>
                <a:ext uri="{FF2B5EF4-FFF2-40B4-BE49-F238E27FC236}">
                  <a16:creationId xmlns:a16="http://schemas.microsoft.com/office/drawing/2014/main" id="{FD113AB0-8BCC-47FD-9613-23B5DA129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029575" y="3821823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97" name="Graphic 9">
              <a:extLst>
                <a:ext uri="{FF2B5EF4-FFF2-40B4-BE49-F238E27FC236}">
                  <a16:creationId xmlns:a16="http://schemas.microsoft.com/office/drawing/2014/main" id="{85EC6479-EA64-49DA-97C3-FFEC69EB0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505627" y="4311194"/>
              <a:ext cx="2100813" cy="210081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0F1ADF2-FE01-4AE6-A295-A39ED97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1740" y="6210300"/>
              <a:ext cx="2163589" cy="645194"/>
            </a:xfrm>
            <a:custGeom>
              <a:avLst/>
              <a:gdLst>
                <a:gd name="connsiteX0" fmla="*/ 1024272 w 2163589"/>
                <a:gd name="connsiteY0" fmla="*/ 0 h 645194"/>
                <a:gd name="connsiteX1" fmla="*/ 2163589 w 2163589"/>
                <a:gd name="connsiteY1" fmla="*/ 0 h 645194"/>
                <a:gd name="connsiteX2" fmla="*/ 2163589 w 2163589"/>
                <a:gd name="connsiteY2" fmla="*/ 645194 h 645194"/>
                <a:gd name="connsiteX3" fmla="*/ 0 w 2163589"/>
                <a:gd name="connsiteY3" fmla="*/ 645194 h 645194"/>
                <a:gd name="connsiteX4" fmla="*/ 76751 w 2163589"/>
                <a:gd name="connsiteY4" fmla="*/ 503789 h 645194"/>
                <a:gd name="connsiteX5" fmla="*/ 1024272 w 2163589"/>
                <a:gd name="connsiteY5" fmla="*/ 0 h 64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3589" h="645194">
                  <a:moveTo>
                    <a:pt x="1024272" y="0"/>
                  </a:moveTo>
                  <a:lnTo>
                    <a:pt x="2163589" y="0"/>
                  </a:lnTo>
                  <a:lnTo>
                    <a:pt x="2163589" y="645194"/>
                  </a:lnTo>
                  <a:lnTo>
                    <a:pt x="0" y="645194"/>
                  </a:lnTo>
                  <a:lnTo>
                    <a:pt x="76751" y="503789"/>
                  </a:lnTo>
                  <a:cubicBezTo>
                    <a:pt x="282096" y="199838"/>
                    <a:pt x="629843" y="0"/>
                    <a:pt x="102427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0" name="Texture">
            <a:extLst>
              <a:ext uri="{FF2B5EF4-FFF2-40B4-BE49-F238E27FC236}">
                <a16:creationId xmlns:a16="http://schemas.microsoft.com/office/drawing/2014/main" id="{043A5B13-5691-4583-8441-C0C019945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676656"/>
            <a:ext cx="6630894" cy="2243078"/>
          </a:xfrm>
        </p:spPr>
        <p:txBody>
          <a:bodyPr anchor="ctr">
            <a:normAutofit/>
          </a:bodyPr>
          <a:lstStyle/>
          <a:p>
            <a:r>
              <a:rPr lang="en-CA" dirty="0"/>
              <a:t>The </a:t>
            </a:r>
            <a:r>
              <a:rPr lang="en-CA" dirty="0" err="1"/>
              <a:t>Ka’Bah</a:t>
            </a:r>
            <a:br>
              <a:rPr lang="en-CA" sz="3800" b="1" i="0" u="none" strike="noStrike" baseline="0" dirty="0"/>
            </a:br>
            <a:br>
              <a:rPr lang="en-CA" sz="3800" b="1" i="0" u="none" strike="noStrike" baseline="0" dirty="0"/>
            </a:br>
            <a:endParaRPr lang="en-CA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3574" y="676656"/>
            <a:ext cx="4482099" cy="2243078"/>
          </a:xfrm>
        </p:spPr>
        <p:txBody>
          <a:bodyPr anchor="ctr">
            <a:normAutofit/>
          </a:bodyPr>
          <a:lstStyle/>
          <a:p>
            <a:r>
              <a:rPr lang="en-CA" sz="3600" dirty="0"/>
              <a:t>The Umrah pilgrimage in Mecca, Saudi Arabia </a:t>
            </a:r>
            <a:endParaRPr lang="en-CA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BCB91-117D-7B3E-E82C-6D750156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17389" b="-3"/>
          <a:stretch/>
        </p:blipFill>
        <p:spPr>
          <a:xfrm>
            <a:off x="20" y="3691346"/>
            <a:ext cx="3166634" cy="3166654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8" name="Picture 7" descr="A large crowd of people&#10;&#10;Description automatically generated">
            <a:extLst>
              <a:ext uri="{FF2B5EF4-FFF2-40B4-BE49-F238E27FC236}">
                <a16:creationId xmlns:a16="http://schemas.microsoft.com/office/drawing/2014/main" id="{DFE2D760-0126-C641-FFD5-57584758B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r="24585" b="-1"/>
          <a:stretch/>
        </p:blipFill>
        <p:spPr>
          <a:xfrm>
            <a:off x="4479151" y="3087217"/>
            <a:ext cx="3036178" cy="3036178"/>
          </a:xfrm>
          <a:custGeom>
            <a:avLst/>
            <a:gdLst/>
            <a:ahLst/>
            <a:cxnLst/>
            <a:rect l="l" t="t" r="r" b="b"/>
            <a:pathLst>
              <a:path w="3100792" h="3100792">
                <a:moveTo>
                  <a:pt x="0" y="0"/>
                </a:moveTo>
                <a:lnTo>
                  <a:pt x="1548119" y="0"/>
                </a:lnTo>
                <a:cubicBezTo>
                  <a:pt x="2405645" y="0"/>
                  <a:pt x="3100792" y="695146"/>
                  <a:pt x="3100792" y="1552673"/>
                </a:cubicBezTo>
                <a:lnTo>
                  <a:pt x="3100792" y="3100792"/>
                </a:lnTo>
                <a:lnTo>
                  <a:pt x="1552673" y="3100792"/>
                </a:lnTo>
                <a:cubicBezTo>
                  <a:pt x="695146" y="3100792"/>
                  <a:pt x="0" y="2405645"/>
                  <a:pt x="0" y="1548119"/>
                </a:cubicBezTo>
                <a:close/>
              </a:path>
            </a:pathLst>
          </a:custGeom>
        </p:spPr>
      </p:pic>
      <p:pic>
        <p:nvPicPr>
          <p:cNvPr id="6" name="Picture 5" descr="A large group of people in a large room&#10;&#10;Description automatically generated">
            <a:extLst>
              <a:ext uri="{FF2B5EF4-FFF2-40B4-BE49-F238E27FC236}">
                <a16:creationId xmlns:a16="http://schemas.microsoft.com/office/drawing/2014/main" id="{F5C3C0D8-B214-FF4D-A4B0-E3B8D94EB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r="19610" b="-3"/>
          <a:stretch/>
        </p:blipFill>
        <p:spPr>
          <a:xfrm>
            <a:off x="8215282" y="4030196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699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229A-A646-44AA-8C8D-41B93C62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72212"/>
            <a:ext cx="3277432" cy="843280"/>
          </a:xfrm>
        </p:spPr>
        <p:txBody>
          <a:bodyPr>
            <a:normAutofit fontScale="90000"/>
          </a:bodyPr>
          <a:lstStyle/>
          <a:p>
            <a:r>
              <a:rPr lang="en-CA" sz="4900" dirty="0"/>
              <a:t>The One and Only God </a:t>
            </a:r>
            <a:br>
              <a:rPr lang="en-CA" sz="4200" b="1" i="0" u="none" strike="noStrike" baseline="0" dirty="0"/>
            </a:br>
            <a:br>
              <a:rPr lang="en-CA" sz="4200" b="1" i="0" u="none" strike="noStrike" baseline="0" dirty="0"/>
            </a:br>
            <a:endParaRPr lang="en-CA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FA42-F63A-1E6F-18E7-520E8386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438401"/>
            <a:ext cx="3277432" cy="3749352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/>
              <a:t> </a:t>
            </a:r>
            <a:r>
              <a:rPr lang="en-CA" sz="4000" dirty="0"/>
              <a:t>He clearly demonstrated He wanted </a:t>
            </a:r>
          </a:p>
          <a:p>
            <a:pPr algn="ctr"/>
            <a:r>
              <a:rPr lang="en-CA" sz="4000" u="sng" dirty="0"/>
              <a:t>to be with us </a:t>
            </a:r>
            <a:r>
              <a:rPr lang="en-CA" sz="4000" dirty="0"/>
              <a:t>through His incarnation</a:t>
            </a:r>
            <a:endParaRPr lang="en-CA" sz="4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2D760-0126-C641-FFD5-57584758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 b="7939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127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TropicVTI</vt:lpstr>
      <vt:lpstr>GOD IS WITH US   </vt:lpstr>
      <vt:lpstr>GOD IS WITH US   </vt:lpstr>
      <vt:lpstr>GOD IS WITH US   </vt:lpstr>
      <vt:lpstr>A flag is the sign of identity and of conquering   </vt:lpstr>
      <vt:lpstr>A flag is the sign of identity and of conquering  </vt:lpstr>
      <vt:lpstr>A flag is the sign of identity and of conquering  </vt:lpstr>
      <vt:lpstr>A flag is the sign of identity and of conquering  </vt:lpstr>
      <vt:lpstr>The Ka’Bah  </vt:lpstr>
      <vt:lpstr>The One and Only God   </vt:lpstr>
      <vt:lpstr>The One and Only God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 WITH US   </dc:title>
  <dc:creator>Fountaingate Christian</dc:creator>
  <cp:lastModifiedBy>Fountaingate Christian</cp:lastModifiedBy>
  <cp:revision>9</cp:revision>
  <dcterms:created xsi:type="dcterms:W3CDTF">2023-12-22T17:01:19Z</dcterms:created>
  <dcterms:modified xsi:type="dcterms:W3CDTF">2023-12-22T19:01:48Z</dcterms:modified>
</cp:coreProperties>
</file>