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1" r:id="rId9"/>
    <p:sldId id="263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5B48-0730-4B66-88BB-78E22701F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CD6D3-F705-4E89-AE8C-54B31E2AD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079EC-4E51-4375-83F4-0CDC0008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E0074-5BC3-45D5-8F52-77D3141B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5FDF-CEC9-414F-9B2E-1A715822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21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3166-D67B-42B6-8FAE-4E07B7C0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D04DD-8E7C-48EB-9E99-A47142AA2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9BD78-AA0C-4BE4-B241-1C8EB968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D8E1-2E66-4808-BD7F-96AB1817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C39F8-C25E-47C5-A748-10B1F9D8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99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BBE31-64EE-4704-A025-6C0F31E8A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D8BC4-BC97-4D6F-B93B-9F594B52E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E1D91-AF19-40BA-BD67-E021A4E7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D99BA-C7EC-4535-957C-A3CA1605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316BF-C4D0-4987-B06A-3F6F1A03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0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1026-E700-4A9B-B299-B9D0C2F3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025A-3914-450A-9721-7ED31483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7D8D-DEBB-438A-94A7-D802EFD4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10440-1848-45F6-B8C9-9A2ABE9F9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32CA1-6EF5-4E68-A43A-E0263A0D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85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34C5-AAE7-4C15-8C07-60415577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763C8-25CE-42E8-88F5-F1D8C5338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6D98-6878-43DE-8CBA-80A629C1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4BAF-5F1D-40AA-A607-7F526D96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4FE0B-D00A-460D-8ADF-2D4B3B88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81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D1FD-7132-484F-A1E6-944C6BDB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CD1D-A535-4643-A4A5-0A377C14B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BCB60-9E23-4882-BFB4-D61CD9DD3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09563-8051-4540-965D-0D099128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C2E2B-6656-4AC5-AB1C-1889DF0C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EFA78-6A8D-43FC-93D7-3F86CD46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61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B644-880F-4898-A21F-AF28DF96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55738-7C53-46B9-B3DD-A11ECF27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34552-304A-4C62-8CFF-20B6A1CCA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C6BD1-821A-4032-8440-28DDF86A9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4F999-4B3E-4C60-8B6F-CEEDB9E3D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B3E4B-B27F-4B20-9F17-AE064263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9AF84-8552-41D6-B979-947789EB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EFE9D-309E-4817-8E22-03AB3994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17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F39A-B48B-43E9-81D9-9F2D232D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08333-B1CB-4CEC-AE03-9FED91B8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8819D-C619-4C50-A8A0-3C09258E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5984E-79EC-45F3-96F9-E33DC82C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07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9620D-78A4-4B26-B6F3-0361DA7B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A5486-3288-4FD9-A4DB-EE3DEE7C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3BA62-90A8-4FE8-AE5A-FEAA6A8D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897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7F75-E208-4B26-892D-19269318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8E67-9411-4A27-91B1-5101FB337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0E2D4-78B8-42E5-95EB-B35CB131E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79BEE-63F1-4158-8482-95D5C136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6DA88-09E4-4188-ADC9-5C1842B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6379A-2987-4610-A4B1-E0327D1E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82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FBC4-8EB9-4212-909C-930D96BA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E4804-F2F9-4DDD-994C-4EA63D01A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C2E0A-1389-49AE-B113-9F42B7589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0DBCE-64B1-43D8-9E75-97AED854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3D0B5-A616-47E8-85A8-AF8F8191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EF87F-601C-4CAA-B674-E82D5A11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36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ECB1A-7F69-4546-A381-23617C15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AE9F4-D6B6-4CDE-8FB9-5D02D5959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A9871-064A-4B7C-9AA2-1CC9213CA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86DBA-2017-44EC-A0FA-155789EEFD6E}" type="datetimeFigureOut">
              <a:rPr lang="en-CA" smtClean="0"/>
              <a:t>2021-01-16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5076B-175D-4969-A78E-3DBB09378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2F25C-F0BC-490D-A208-312F02B03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324A-2109-4E5B-87F4-9A84AE0EC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82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A2816-01B6-417D-8A8C-3FF9A3337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CA" sz="4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GOD SPEAKS THROUGH HIS CREATION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ED74B-17BE-4EA3-8657-3B904E32F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4456590"/>
            <a:ext cx="4605340" cy="1039328"/>
          </a:xfrm>
        </p:spPr>
        <p:txBody>
          <a:bodyPr>
            <a:normAutofit/>
          </a:bodyPr>
          <a:lstStyle/>
          <a:p>
            <a:pPr algn="l"/>
            <a:r>
              <a:rPr lang="en-CA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Text: Psalm 19:1-4</a:t>
            </a:r>
            <a:endParaRPr lang="en-CA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51" b="-1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22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41" y="1422400"/>
            <a:ext cx="4932374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II. GOD’S SPEECH IS OVERWHELMING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4" r="1" b="25879"/>
          <a:stretch/>
        </p:blipFill>
        <p:spPr>
          <a:xfrm>
            <a:off x="7884193" y="4276902"/>
            <a:ext cx="3408121" cy="14162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875CDF-58A7-4753-9C3D-6CCCF6B951F9}"/>
              </a:ext>
            </a:extLst>
          </p:cNvPr>
          <p:cNvSpPr txBox="1"/>
          <p:nvPr/>
        </p:nvSpPr>
        <p:spPr>
          <a:xfrm>
            <a:off x="5619565" y="545237"/>
            <a:ext cx="354884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“How Small is God’s Creation?”</a:t>
            </a:r>
            <a:endParaRPr lang="en-CA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CA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1. Protons</a:t>
            </a:r>
          </a:p>
          <a:p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2. Energy released</a:t>
            </a:r>
            <a:endParaRPr lang="en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8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4463623" cy="13149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i="0" u="none" strike="noStrike" baseline="0" dirty="0">
                <a:solidFill>
                  <a:schemeClr val="bg1"/>
                </a:solidFill>
              </a:rPr>
              <a:t>II. GOD’S SPEECH IS OVERWHELMING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875CDF-58A7-4753-9C3D-6CCCF6B951F9}"/>
              </a:ext>
            </a:extLst>
          </p:cNvPr>
          <p:cNvSpPr txBox="1"/>
          <p:nvPr/>
        </p:nvSpPr>
        <p:spPr>
          <a:xfrm>
            <a:off x="204186" y="2450237"/>
            <a:ext cx="6933461" cy="3853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CA" sz="3200" i="1" dirty="0">
                <a:solidFill>
                  <a:schemeClr val="bg1"/>
                </a:solidFill>
              </a:rPr>
              <a:t>“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For by it all things were created; things in heaven and on earth, visible and invisible, whether thrones or powers or rulers or authorities; all things were created by him and for him.</a:t>
            </a:r>
          </a:p>
          <a:p>
            <a:pPr marR="21600"/>
            <a:r>
              <a:rPr lang="en-CA" sz="3200" b="0" i="1" u="none" strike="noStrike" baseline="0" dirty="0">
                <a:solidFill>
                  <a:schemeClr val="bg1"/>
                </a:solidFill>
              </a:rPr>
              <a:t>17. He is before all things, and in him all things hold together.”</a:t>
            </a:r>
          </a:p>
          <a:p>
            <a:r>
              <a:rPr lang="en-CA" sz="3200" i="1" dirty="0">
                <a:solidFill>
                  <a:schemeClr val="bg1"/>
                </a:solidFill>
              </a:rPr>
              <a:t>			      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Colossians 1:16,17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77" b="1"/>
          <a:stretch/>
        </p:blipFill>
        <p:spPr>
          <a:xfrm>
            <a:off x="7020480" y="871280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  <p:grpSp>
        <p:nvGrpSpPr>
          <p:cNvPr id="41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3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4624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CA" b="1" i="0" u="none" strike="noStrike" baseline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III. GOD’S SPEECH IS ALL-EMBRACING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62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875CDF-58A7-4753-9C3D-6CCCF6B951F9}"/>
              </a:ext>
            </a:extLst>
          </p:cNvPr>
          <p:cNvSpPr txBox="1"/>
          <p:nvPr/>
        </p:nvSpPr>
        <p:spPr>
          <a:xfrm>
            <a:off x="7582563" y="917725"/>
            <a:ext cx="4281890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i="1" dirty="0">
                <a:solidFill>
                  <a:srgbClr val="FFFFFF"/>
                </a:solidFill>
              </a:rPr>
              <a:t>“</a:t>
            </a:r>
            <a:r>
              <a:rPr lang="en-US" sz="3200" b="0" i="1" u="none" strike="noStrike" baseline="0" dirty="0">
                <a:solidFill>
                  <a:srgbClr val="FFFFFF"/>
                </a:solidFill>
              </a:rPr>
              <a:t>For by it all things were created; things in heaven and on earth, visible and invisible, whether thrones or powers or rulers or authorities; all things were created by him and for him.</a:t>
            </a:r>
          </a:p>
          <a:p>
            <a:pPr marR="21600">
              <a:lnSpc>
                <a:spcPct val="90000"/>
              </a:lnSpc>
              <a:spcAft>
                <a:spcPts val="600"/>
              </a:spcAft>
            </a:pPr>
            <a:r>
              <a:rPr lang="en-US" sz="3200" b="0" i="1" u="none" strike="noStrike" baseline="0" dirty="0">
                <a:solidFill>
                  <a:srgbClr val="FFFFFF"/>
                </a:solidFill>
              </a:rPr>
              <a:t>17. He is before all things, and in him all things hold together.”</a:t>
            </a:r>
            <a:r>
              <a:rPr lang="en-US" sz="3200" i="1" dirty="0">
                <a:solidFill>
                  <a:srgbClr val="FFFFFF"/>
                </a:solidFill>
              </a:rPr>
              <a:t>	  	</a:t>
            </a:r>
            <a:r>
              <a:rPr lang="en-US" sz="3200" b="0" i="1" u="none" strike="noStrike" baseline="0" dirty="0">
                <a:solidFill>
                  <a:srgbClr val="FFFFFF"/>
                </a:solidFill>
              </a:rPr>
              <a:t>Colossians 1:16,17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52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12"/>
          <a:stretch/>
        </p:blipFill>
        <p:spPr>
          <a:xfrm>
            <a:off x="6473364" y="584908"/>
            <a:ext cx="571863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3045815" y="0"/>
                </a:moveTo>
                <a:lnTo>
                  <a:pt x="5718636" y="0"/>
                </a:lnTo>
                <a:lnTo>
                  <a:pt x="5718636" y="5509036"/>
                </a:lnTo>
                <a:lnTo>
                  <a:pt x="5215794" y="5509036"/>
                </a:lnTo>
                <a:lnTo>
                  <a:pt x="5215794" y="5509675"/>
                </a:lnTo>
                <a:lnTo>
                  <a:pt x="0" y="5509675"/>
                </a:lnTo>
                <a:lnTo>
                  <a:pt x="2542974" y="639"/>
                </a:lnTo>
                <a:lnTo>
                  <a:pt x="3045520" y="639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ED74B-17BE-4EA3-8657-3B904E32F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3437"/>
            <a:ext cx="7004482" cy="5184602"/>
          </a:xfrm>
        </p:spPr>
        <p:txBody>
          <a:bodyPr>
            <a:noAutofit/>
          </a:bodyPr>
          <a:lstStyle/>
          <a:p>
            <a:pPr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“The heavens declare the glory of God; the skies proclaim the work of his hands.</a:t>
            </a:r>
          </a:p>
          <a:p>
            <a:pPr marR="21600"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2. Day after day they pour forth speech; night after night they reveal knowledge.</a:t>
            </a:r>
          </a:p>
          <a:p>
            <a:pPr marR="21600"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3. They have no speech, they use no words; no sound is heard from them.</a:t>
            </a:r>
          </a:p>
          <a:p>
            <a:pPr marR="21600"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4. Yet their voice goes out into all the earth, their words to the ends of the world.”</a:t>
            </a:r>
          </a:p>
          <a:p>
            <a:r>
              <a:rPr lang="en-CA" sz="3200" b="0" i="1" u="none" strike="noStrike" baseline="0" dirty="0">
                <a:solidFill>
                  <a:schemeClr val="bg1"/>
                </a:solidFill>
              </a:rPr>
              <a:t>		Psalm 19:1-4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16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12"/>
          <a:stretch/>
        </p:blipFill>
        <p:spPr>
          <a:xfrm>
            <a:off x="6473364" y="584908"/>
            <a:ext cx="571863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3045815" y="0"/>
                </a:moveTo>
                <a:lnTo>
                  <a:pt x="5718636" y="0"/>
                </a:lnTo>
                <a:lnTo>
                  <a:pt x="5718636" y="5509036"/>
                </a:lnTo>
                <a:lnTo>
                  <a:pt x="5215794" y="5509036"/>
                </a:lnTo>
                <a:lnTo>
                  <a:pt x="5215794" y="5509675"/>
                </a:lnTo>
                <a:lnTo>
                  <a:pt x="0" y="5509675"/>
                </a:lnTo>
                <a:lnTo>
                  <a:pt x="2542974" y="639"/>
                </a:lnTo>
                <a:lnTo>
                  <a:pt x="3045520" y="639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ED74B-17BE-4EA3-8657-3B904E32F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3437"/>
            <a:ext cx="7004482" cy="5184602"/>
          </a:xfrm>
        </p:spPr>
        <p:txBody>
          <a:bodyPr>
            <a:noAutofit/>
          </a:bodyPr>
          <a:lstStyle/>
          <a:p>
            <a:pPr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“In the past God spoke to our ancestors through the prophets at many times and in various ways, </a:t>
            </a:r>
          </a:p>
          <a:p>
            <a:pPr marR="21600" algn="l"/>
            <a:r>
              <a:rPr lang="en-CA" sz="3200" b="0" i="1" u="none" strike="noStrike" baseline="0" dirty="0">
                <a:solidFill>
                  <a:schemeClr val="bg1"/>
                </a:solidFill>
              </a:rPr>
              <a:t>2. but in these last days he has spoken to us by his Son, whom he appointed heir of all things, and </a:t>
            </a:r>
            <a:r>
              <a:rPr lang="en-CA" sz="3200" b="1" i="1" u="none" strike="noStrike" baseline="0" dirty="0">
                <a:solidFill>
                  <a:schemeClr val="bg1"/>
                </a:solidFill>
              </a:rPr>
              <a:t>through whom also he made the universe.”</a:t>
            </a:r>
            <a:endParaRPr lang="en-CA" sz="3200" b="0" i="1" u="none" strike="noStrike" baseline="0" dirty="0">
              <a:solidFill>
                <a:schemeClr val="bg1"/>
              </a:solidFill>
            </a:endParaRPr>
          </a:p>
          <a:p>
            <a:pPr algn="l"/>
            <a:r>
              <a:rPr lang="en-CA" sz="3200" i="1" dirty="0">
                <a:solidFill>
                  <a:schemeClr val="bg1"/>
                </a:solidFill>
              </a:rPr>
              <a:t>				</a:t>
            </a:r>
            <a:r>
              <a:rPr lang="en-CA" sz="3200" b="0" i="1" u="none" strike="noStrike" baseline="0" dirty="0">
                <a:solidFill>
                  <a:schemeClr val="bg1"/>
                </a:solidFill>
              </a:rPr>
              <a:t>Hebrews 1:1,2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88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621" y="4665605"/>
            <a:ext cx="6638806" cy="12924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I. GOD’S SPEECH IS UNINTERRUPTED</a:t>
            </a:r>
            <a:endParaRPr lang="en-US" sz="4100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A galaxy in space&#10;&#10;Description automatically generated with low confidence">
            <a:extLst>
              <a:ext uri="{FF2B5EF4-FFF2-40B4-BE49-F238E27FC236}">
                <a16:creationId xmlns:a16="http://schemas.microsoft.com/office/drawing/2014/main" id="{B3E143E2-5989-470E-8337-014564421D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1" r="10309"/>
          <a:stretch/>
        </p:blipFill>
        <p:spPr>
          <a:xfrm>
            <a:off x="20" y="1"/>
            <a:ext cx="4848284" cy="4359438"/>
          </a:xfrm>
          <a:prstGeom prst="rect">
            <a:avLst/>
          </a:prstGeom>
        </p:spPr>
      </p:pic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079"/>
          <a:stretch/>
        </p:blipFill>
        <p:spPr>
          <a:xfrm>
            <a:off x="4972050" y="-1"/>
            <a:ext cx="7216902" cy="4359440"/>
          </a:xfrm>
          <a:prstGeom prst="rect">
            <a:avLst/>
          </a:prstGeom>
        </p:spPr>
      </p:pic>
      <p:pic>
        <p:nvPicPr>
          <p:cNvPr id="6" name="Content Placeholder 5" descr="A picture containing outdoor object, star&#10;&#10;Description automatically generated">
            <a:extLst>
              <a:ext uri="{FF2B5EF4-FFF2-40B4-BE49-F238E27FC236}">
                <a16:creationId xmlns:a16="http://schemas.microsoft.com/office/drawing/2014/main" id="{15485202-BAB3-4D19-B12D-FE78A6844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5" r="-1" b="1239"/>
          <a:stretch/>
        </p:blipFill>
        <p:spPr>
          <a:xfrm rot="21600000">
            <a:off x="20" y="4472610"/>
            <a:ext cx="4848284" cy="238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50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878" y="365125"/>
            <a:ext cx="6772922" cy="1325563"/>
          </a:xfrm>
        </p:spPr>
        <p:txBody>
          <a:bodyPr>
            <a:noAutofit/>
          </a:bodyPr>
          <a:lstStyle/>
          <a:p>
            <a:r>
              <a:rPr lang="en-CA" sz="5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GOD’S SPEECH IS UNINTERRUPTED</a:t>
            </a:r>
            <a:endParaRPr lang="en-C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ED74B-17BE-4EA3-8657-3B904E32F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530135"/>
            <a:ext cx="5257800" cy="364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“Yet their voice goes out into all the earth, their words to the ends of the world.”</a:t>
            </a:r>
          </a:p>
          <a:p>
            <a:pPr marL="0" marR="21600" indent="0">
              <a:buNone/>
            </a:pPr>
            <a:r>
              <a:rPr lang="en-CA" sz="40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   Psalm 19:4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97" b="-1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1029757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solar system with planets and planets&#10;&#10;Description automatically generated with low confidence">
            <a:extLst>
              <a:ext uri="{FF2B5EF4-FFF2-40B4-BE49-F238E27FC236}">
                <a16:creationId xmlns:a16="http://schemas.microsoft.com/office/drawing/2014/main" id="{D9120557-0168-4DBC-9876-52A55C3074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4253"/>
          <a:stretch/>
        </p:blipFill>
        <p:spPr>
          <a:xfrm rot="21600000"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4" r="1" b="25879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I. GOD’S SPEECH IS UNINTERRUPTED</a:t>
            </a:r>
            <a:endParaRPr lang="en-US" sz="50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4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878" y="365125"/>
            <a:ext cx="6772922" cy="1325563"/>
          </a:xfrm>
        </p:spPr>
        <p:txBody>
          <a:bodyPr>
            <a:noAutofit/>
          </a:bodyPr>
          <a:lstStyle/>
          <a:p>
            <a:r>
              <a:rPr lang="en-CA" sz="5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GOD’S SPEECH IS UNINTERRUPTED</a:t>
            </a:r>
            <a:endParaRPr lang="en-C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ED74B-17BE-4EA3-8657-3B904E32F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055803"/>
            <a:ext cx="5257800" cy="4437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4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Never has God’s creation ever been interrupted. He speaks forth through it by simply declaring its reality.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97" b="-1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67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14C78B5-EC6B-4A39-8860-705100867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5257800" cy="11737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 b="1" i="0" u="none" strike="noStrike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II. GOD’S SPEECH IS OVERWHELMING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 picture containing nature, mountain, valley&#10;&#10;Description automatically generated">
            <a:extLst>
              <a:ext uri="{FF2B5EF4-FFF2-40B4-BE49-F238E27FC236}">
                <a16:creationId xmlns:a16="http://schemas.microsoft.com/office/drawing/2014/main" id="{1941791A-D7F8-4AEB-B642-AD12D1092A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r="15658" b="-1"/>
          <a:stretch/>
        </p:blipFill>
        <p:spPr>
          <a:xfrm>
            <a:off x="20" y="10"/>
            <a:ext cx="4000480" cy="3904882"/>
          </a:xfrm>
          <a:custGeom>
            <a:avLst/>
            <a:gdLst/>
            <a:ahLst/>
            <a:cxnLst/>
            <a:rect l="l" t="t" r="r" b="b"/>
            <a:pathLst>
              <a:path w="4000500" h="3413410">
                <a:moveTo>
                  <a:pt x="0" y="0"/>
                </a:moveTo>
                <a:lnTo>
                  <a:pt x="4000500" y="0"/>
                </a:lnTo>
                <a:lnTo>
                  <a:pt x="4000500" y="3330603"/>
                </a:lnTo>
                <a:lnTo>
                  <a:pt x="416174" y="3413410"/>
                </a:lnTo>
                <a:lnTo>
                  <a:pt x="0" y="3408169"/>
                </a:lnTo>
                <a:close/>
              </a:path>
            </a:pathLst>
          </a:custGeom>
        </p:spPr>
      </p:pic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89" b="-2"/>
          <a:stretch/>
        </p:blipFill>
        <p:spPr>
          <a:xfrm>
            <a:off x="4191002" y="10"/>
            <a:ext cx="3809998" cy="3904881"/>
          </a:xfrm>
          <a:custGeom>
            <a:avLst/>
            <a:gdLst/>
            <a:ahLst/>
            <a:cxnLst/>
            <a:rect l="l" t="t" r="r" b="b"/>
            <a:pathLst>
              <a:path w="3809998" h="3361533">
                <a:moveTo>
                  <a:pt x="0" y="0"/>
                </a:moveTo>
                <a:lnTo>
                  <a:pt x="3809998" y="0"/>
                </a:lnTo>
                <a:lnTo>
                  <a:pt x="3809998" y="3353206"/>
                </a:lnTo>
                <a:lnTo>
                  <a:pt x="1781628" y="3181423"/>
                </a:lnTo>
                <a:lnTo>
                  <a:pt x="0" y="3361533"/>
                </a:lnTo>
                <a:close/>
              </a:path>
            </a:pathLst>
          </a:custGeom>
        </p:spPr>
      </p:pic>
      <p:pic>
        <p:nvPicPr>
          <p:cNvPr id="4" name="Picture 3" descr="A picture containing nature, outdoor, rock, mountain&#10;&#10;Description automatically generated">
            <a:extLst>
              <a:ext uri="{FF2B5EF4-FFF2-40B4-BE49-F238E27FC236}">
                <a16:creationId xmlns:a16="http://schemas.microsoft.com/office/drawing/2014/main" id="{AD865814-917F-4D86-9F0A-96396A1A32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3" r="20140" b="2"/>
          <a:stretch/>
        </p:blipFill>
        <p:spPr>
          <a:xfrm>
            <a:off x="8001000" y="-1"/>
            <a:ext cx="4191000" cy="4008409"/>
          </a:xfrm>
          <a:custGeom>
            <a:avLst/>
            <a:gdLst/>
            <a:ahLst/>
            <a:cxnLst/>
            <a:rect l="l" t="t" r="r" b="b"/>
            <a:pathLst>
              <a:path w="4000500" h="3403026">
                <a:moveTo>
                  <a:pt x="0" y="0"/>
                </a:moveTo>
                <a:lnTo>
                  <a:pt x="4000500" y="0"/>
                </a:lnTo>
                <a:lnTo>
                  <a:pt x="4000500" y="3403026"/>
                </a:lnTo>
                <a:lnTo>
                  <a:pt x="9072" y="3370108"/>
                </a:lnTo>
                <a:lnTo>
                  <a:pt x="0" y="3369340"/>
                </a:lnTo>
                <a:close/>
              </a:path>
            </a:pathLst>
          </a:cu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A50943B0-FDF7-4C2C-B784-9208C945A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4021FAB-FA86-49DE-8FC9-585A1729B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B58B526-A432-4EB5-AA70-2BB897257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3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1DB68-0EF7-4EAB-8A29-B2D40D55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841" y="1422400"/>
            <a:ext cx="4932374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II. GOD’S SPEECH IS OVERWHELMING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lanet in space&#10;&#10;Description automatically generated with medium confidence">
            <a:extLst>
              <a:ext uri="{FF2B5EF4-FFF2-40B4-BE49-F238E27FC236}">
                <a16:creationId xmlns:a16="http://schemas.microsoft.com/office/drawing/2014/main" id="{338FFDA6-2BAD-4AE0-8737-BFDE49F16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4" r="1" b="25879"/>
          <a:stretch/>
        </p:blipFill>
        <p:spPr>
          <a:xfrm>
            <a:off x="7884193" y="4276902"/>
            <a:ext cx="3408121" cy="14162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875CDF-58A7-4753-9C3D-6CCCF6B951F9}"/>
              </a:ext>
            </a:extLst>
          </p:cNvPr>
          <p:cNvSpPr txBox="1"/>
          <p:nvPr/>
        </p:nvSpPr>
        <p:spPr>
          <a:xfrm>
            <a:off x="5619565" y="545237"/>
            <a:ext cx="354884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“How Big is God’s Creation?”</a:t>
            </a:r>
          </a:p>
          <a:p>
            <a:endParaRPr lang="en-CA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CA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1. Light Years</a:t>
            </a:r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CA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2. Represented Distance </a:t>
            </a:r>
            <a:endParaRPr lang="en-CA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CA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3. Earth, Sun, Stars</a:t>
            </a:r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9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402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GOD SPEAKS THROUGH HIS CREATION</vt:lpstr>
      <vt:lpstr>PowerPoint Presentation</vt:lpstr>
      <vt:lpstr>PowerPoint Presentation</vt:lpstr>
      <vt:lpstr>I. GOD’S SPEECH IS UNINTERRUPTED</vt:lpstr>
      <vt:lpstr>I. GOD’S SPEECH IS UNINTERRUPTED</vt:lpstr>
      <vt:lpstr>I. GOD’S SPEECH IS UNINTERRUPTED</vt:lpstr>
      <vt:lpstr>I. GOD’S SPEECH IS UNINTERRUPTED</vt:lpstr>
      <vt:lpstr>II. GOD’S SPEECH IS OVERWHELMING</vt:lpstr>
      <vt:lpstr>II. GOD’S SPEECH IS OVERWHELMING</vt:lpstr>
      <vt:lpstr>II. GOD’S SPEECH IS OVERWHELMING</vt:lpstr>
      <vt:lpstr>II. GOD’S SPEECH IS OVERWHELMING</vt:lpstr>
      <vt:lpstr>III. GOD’S SPEECH IS ALL-EMBRACING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SPEAKS THROUGH HIS CREATION</dc:title>
  <dc:creator>Fountaingate Christian</dc:creator>
  <cp:lastModifiedBy>Fountaingate Christian</cp:lastModifiedBy>
  <cp:revision>4</cp:revision>
  <dcterms:created xsi:type="dcterms:W3CDTF">2021-01-17T00:53:13Z</dcterms:created>
  <dcterms:modified xsi:type="dcterms:W3CDTF">2021-01-17T01:20:20Z</dcterms:modified>
</cp:coreProperties>
</file>