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568B-232C-29E7-816B-1D7DBD448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D3711-EB16-0E73-D201-709A1ABCB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C1B52-1140-4358-B511-BB04A6FC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B806C-3FD8-1B71-09F8-4401567B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D3C25-5121-B2A9-74BA-E8A2BF71B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8039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290F-610C-077A-773D-8EC9BC12B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4F99F-6A1A-7239-D234-6E3A881C7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8B6C7-0834-C506-D3E4-D228834F6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96D39-54BA-86B3-9873-A47A1A43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EC21B-2491-32A1-C94C-0FE79A3F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18113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46E81-B8C6-8A16-3F6F-F5D5639F3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26399-31AB-3539-CDF1-975C47E59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783C3-8866-1567-2D17-01CAC7CD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15D80-F12E-C41B-EBE2-9576C16C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6FA0-BEA0-6639-BEFD-3F38EC82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7005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E981-E92E-6ED5-FB04-8872BC6C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0AEF6-BB96-DC9D-12C6-3695F7B7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314D3-CA49-67D9-3D40-225477C1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69CCF-1B37-4CCB-DE4B-86CE7A6E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AF9AE-761B-7D08-1590-8311A750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5602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91340-CAD1-4F7E-9B69-728BE1C9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3C7A4-F13F-42E6-5CEF-0BFE80276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C9B6-55AD-5EE5-903D-9EA643617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DC08C-D2A1-009A-FA81-00411F9D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062E9-4BF1-8A8F-161F-E13181B0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1973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B8F4-736C-C8BE-3E11-557859DE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FF79D-8936-9400-32CE-00664FABE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70861-A202-B8EB-9FF8-1BA28247B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9DA58-D80F-434B-0D1F-7DC7E38E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1D28A-56F2-45AF-7E63-EDE1DA15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B1668-06CB-4B63-1BE3-8E78EBB2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3033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C39E-B168-7448-E778-0CAD40FD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40781-1CA6-E41F-D289-307E3A942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7E5C0-D10C-CAE8-2920-5DD77568D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72F87-EFFA-982B-EFCC-A9C75C8CE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72B9BB-8F67-E834-5B86-65D2B3C9D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BA9EA-6CAD-1F60-82F7-B22406B0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56F791-9710-2612-341F-C6A9D294F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206FD-5A55-05E9-6693-40D7C11C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1142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095B-166A-05DE-A180-2D8A4708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EE733D-6786-01CA-9887-1C2163009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D42AD-D363-0214-D3E0-579178A6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86857-377C-2A2C-FD38-6C12C146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7639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90AB1-E8D2-9A20-0218-9D4B181FC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83BF9-AF47-EE1E-1059-9B3B7C4F8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0BD3B-3CFF-ECC6-1847-E6A20693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9254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112CD-2174-6358-BFE4-4370C8A8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69930-01AA-24BC-4FC0-26831DCC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675FD-D912-2007-A923-A36C1BE8A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E6D67-A42C-3138-EB5C-451CF799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3F147-BD54-AB1D-46AB-877C962C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2563D-F6DF-F307-2D88-468FFEB45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39221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EA6F-9D55-AF5C-5F6D-6952EEE2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03B79-2B70-1005-CE6B-8E6713AE7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4C380-BDE9-C723-68E8-65931E7BA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6FACE-8FC9-75A0-FFFF-481820B2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813C1-E0CF-E14A-B8EC-04BA8106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7FE8E-AFF8-8117-936D-1E440DA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7466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CF299-1371-E0F9-EC71-B82E51535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F4C07-2C3B-EEB3-1EC3-02862D3C8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F1344-41A3-D4AC-748E-278BC0445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860E-72E9-4EA6-AB1C-391C42229265}" type="datetimeFigureOut">
              <a:rPr lang="en-CA" smtClean="0"/>
              <a:t>2023-06-03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25C4-163D-C3E7-ABBC-2345AA078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F45A0-71FB-DCCD-C455-1CB314D67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A9866-6CDF-4A5B-894C-9A02513E83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768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781" y="4744825"/>
            <a:ext cx="10592174" cy="1000655"/>
          </a:xfrm>
        </p:spPr>
        <p:txBody>
          <a:bodyPr anchor="t">
            <a:noAutofit/>
          </a:bodyPr>
          <a:lstStyle/>
          <a:p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BOOK OF JOB</a:t>
            </a:r>
            <a:b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Fullness During Trying Times</a:t>
            </a:r>
            <a:endParaRPr lang="en-CA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98" b="26555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CF2F62B4-FF4C-12F6-230C-6AE1B80F1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0527" y="6183423"/>
            <a:ext cx="2520419" cy="484374"/>
          </a:xfrm>
        </p:spPr>
        <p:txBody>
          <a:bodyPr anchor="b">
            <a:noAutofit/>
          </a:bodyPr>
          <a:lstStyle/>
          <a:p>
            <a:pPr algn="l"/>
            <a:r>
              <a:rPr lang="en-CA" sz="3600" b="1" i="0" u="none" strike="noStrike" baseline="0" dirty="0"/>
              <a:t>Text: Job 9</a:t>
            </a:r>
            <a:endParaRPr lang="en-CA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558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BA513B0-82FF-4F41-8178-885375D1C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8" r="-1" b="9397"/>
          <a:stretch/>
        </p:blipFill>
        <p:spPr>
          <a:xfrm>
            <a:off x="-1" y="10"/>
            <a:ext cx="12228129" cy="4666928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93DB8501-F9F2-4ACD-B56A-9019CD50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2987478"/>
            <a:ext cx="12228128" cy="1828800"/>
            <a:chOff x="-305" y="2987478"/>
            <a:chExt cx="12188952" cy="18288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D03A94A-ADF5-4334-86B1-DBA5F70ACD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2987478"/>
              <a:ext cx="12188952" cy="1099712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85A18E1-CBE3-4BBD-B1B7-CDBCA685E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99381"/>
              <a:ext cx="12188952" cy="902694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33EDCAA-1D6C-4710-9DA1-C7FC946D8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01488"/>
              <a:ext cx="12188952" cy="641669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 useBgFill="1">
          <p:nvSpPr>
            <p:cNvPr id="28" name="Freeform: Shape 27">
              <a:extLst>
                <a:ext uri="{FF2B5EF4-FFF2-40B4-BE49-F238E27FC236}">
                  <a16:creationId xmlns:a16="http://schemas.microsoft.com/office/drawing/2014/main" id="{3916FBF2-1CC9-460D-A42B-FB77E515E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14750"/>
              <a:ext cx="12188952" cy="1201528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551037"/>
            <a:ext cx="5021782" cy="1509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300" b="1" i="0" u="none" strike="noStrike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HE SAW A GOD THAT IS </a:t>
            </a:r>
            <a:br>
              <a:rPr lang="en-US" sz="3300" b="1" i="0" u="none" strike="noStrike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b="1" i="0" u="none" strike="noStrike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- POWERFUL</a:t>
            </a:r>
            <a:br>
              <a:rPr lang="en-US" sz="3300" b="1" i="0" u="none" strike="noStrike" baseline="0">
                <a:solidFill>
                  <a:schemeClr val="tx2"/>
                </a:solidFill>
              </a:rPr>
            </a:br>
            <a:endParaRPr lang="en-US" sz="33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69685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0" b="224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46" y="-6462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HE SAW A GOD THAT IS ALL - PRESENT</a:t>
            </a:r>
            <a:br>
              <a:rPr lang="en-US" sz="3100" b="1" i="0" u="none" strike="noStrike" baseline="0" dirty="0"/>
            </a:b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91" y="1893455"/>
            <a:ext cx="5394035" cy="4283508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CA" sz="2800" b="0" i="1" u="none" strike="noStrike" baseline="0" dirty="0"/>
              <a:t>“When he passes me, I cannot see him; when he goes by, I cannot perceive him.</a:t>
            </a:r>
          </a:p>
          <a:p>
            <a:pPr algn="l"/>
            <a:r>
              <a:rPr lang="en-CA" sz="2800" b="0" i="1" u="none" strike="noStrike" baseline="0" dirty="0"/>
              <a:t>12. If he snatches away, who can stop him? Who can say to him, ‘What are you doing?’ . . .</a:t>
            </a:r>
          </a:p>
          <a:p>
            <a:pPr algn="l"/>
            <a:r>
              <a:rPr lang="en-CA" sz="2800" b="0" i="1" u="none" strike="noStrike" baseline="0" dirty="0"/>
              <a:t>24. When a land falls into the hands of the wicked, he blindfolds its judges. If it is not he, then who is it?</a:t>
            </a:r>
          </a:p>
          <a:p>
            <a:pPr algn="l"/>
            <a:r>
              <a:rPr lang="en-CA" sz="2800" b="0" i="1" u="none" strike="noStrike" baseline="0" dirty="0"/>
              <a:t>			Job 9:11,12.24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644567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0" b="224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46" y="-6462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HE SAW A GOD THAT IS ALL - PRESENT</a:t>
            </a:r>
            <a:br>
              <a:rPr lang="en-US" sz="3100" b="1" i="0" u="none" strike="noStrike" baseline="0" dirty="0"/>
            </a:b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46" y="1394691"/>
            <a:ext cx="5394035" cy="4283508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CA" sz="2800" b="0" i="1" u="none" strike="noStrike" baseline="0" dirty="0"/>
              <a:t>“Where can I go from your Spirit? Where can I flee from your presence?</a:t>
            </a:r>
          </a:p>
          <a:p>
            <a:pPr algn="l"/>
            <a:r>
              <a:rPr lang="en-CA" sz="2800" b="0" i="1" u="none" strike="noStrike" baseline="0" dirty="0"/>
              <a:t>8. If I go up to the heavens, you are there; if I make my bed in the depths, you are there.</a:t>
            </a:r>
          </a:p>
          <a:p>
            <a:pPr algn="l"/>
            <a:r>
              <a:rPr lang="en-CA" sz="2800" b="0" i="1" u="none" strike="noStrike" baseline="0" dirty="0"/>
              <a:t>9. If I rise on the wings of the dawn, if I settle on the far side of the sea,</a:t>
            </a:r>
          </a:p>
          <a:p>
            <a:pPr algn="l"/>
            <a:r>
              <a:rPr lang="en-CA" sz="2800" b="0" i="1" u="none" strike="noStrike" baseline="0" dirty="0"/>
              <a:t>10. even there your hand will guide me, your right hand will hold me fast.”</a:t>
            </a:r>
          </a:p>
          <a:p>
            <a:pPr algn="l"/>
            <a:r>
              <a:rPr lang="en-CA" sz="2800" b="0" i="1" u="none" strike="noStrike" baseline="0" dirty="0"/>
              <a:t>		Psalm 139:7-10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365137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5">
            <a:extLst>
              <a:ext uri="{FF2B5EF4-FFF2-40B4-BE49-F238E27FC236}">
                <a16:creationId xmlns:a16="http://schemas.microsoft.com/office/drawing/2014/main" id="{75CC5FF6-C911-4883-B5F7-F5F3E29A8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E2200F-ED39-40A1-A6F7-65A45ED6D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4DC59FE-95C7-4792-8613-8387631B1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85A6740-C8AC-4AF4-8DED-DF2AE7C5C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0287ED7-11F5-4988-9536-ED300C63D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F435B82-54F0-40A8-98AC-308BBE400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3E91545-5C3B-46A8-84FE-3866AC17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E118785-E32F-4098-BA19-715FB4D32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18661B7-47E9-4CFA-9D23-D94826CD7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640" y="630936"/>
            <a:ext cx="5895058" cy="208767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b="1" i="0" u="none" strike="noStrike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HE SAW A GOD THAT IS ALL - PRESENT</a:t>
            </a:r>
            <a:br>
              <a:rPr lang="en-US" sz="4800" b="1" i="0" u="none" strike="noStrike" baseline="0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163B796-84D7-4069-93D0-7A496A03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7A77F8F-E829-4314-9F44-36169F754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8D18253-A2A5-4168-A077-5A4A9C532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DAC9C54-D328-4591-AE19-1C4E335C7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74A6996-7D92-4A5D-B88C-3B3E56C69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0F18B95-9F0D-423C-9242-0FBEC7276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A4AE5E3E-9489-4D5A-A458-72C3E481C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E88FC08-D56F-45D4-AC54-B89F64697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A9CDF2D-7A78-4571-B1C1-857192D4A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E46C3A6-A8E2-4FBB-B6F8-FBEA0D905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D35E17C-3C3F-401E-875C-1BA82BBA5A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8C01EF9-F43C-4B12-BBF9-A20421C75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640" y="2111620"/>
            <a:ext cx="5895058" cy="2682406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CA" sz="2800" b="0" i="1" u="none" strike="noStrike" baseline="0" dirty="0">
                <a:solidFill>
                  <a:schemeClr val="bg1"/>
                </a:solidFill>
              </a:rPr>
              <a:t>"whoever will listen will </a:t>
            </a:r>
            <a:r>
              <a:rPr lang="en-CA" sz="2800" b="0" i="1" u="sng" strike="noStrike" baseline="0" dirty="0">
                <a:solidFill>
                  <a:schemeClr val="bg1"/>
                </a:solidFill>
              </a:rPr>
              <a:t>hear the speaking heaven</a:t>
            </a:r>
            <a:r>
              <a:rPr lang="en-CA" sz="2800" b="0" i="1" u="none" strike="noStrike" baseline="0" dirty="0">
                <a:solidFill>
                  <a:schemeClr val="bg1"/>
                </a:solidFill>
              </a:rPr>
              <a:t>. This is definitely not the hour when men take kindly to an exhortation to listen, for listening is not today a part of popular religion. We are at the opposite end of the pole from there. </a:t>
            </a:r>
            <a:r>
              <a:rPr lang="en-CA" sz="2800" b="0" i="1" u="sng" strike="noStrike" baseline="0" dirty="0">
                <a:solidFill>
                  <a:schemeClr val="bg1"/>
                </a:solidFill>
              </a:rPr>
              <a:t>Religion has accepted the monstrous heresy that noise, size, activity and bluster make a man dear to God.</a:t>
            </a:r>
            <a:r>
              <a:rPr lang="en-CA" sz="2800" b="0" i="1" u="none" strike="noStrike" baseline="0" dirty="0">
                <a:solidFill>
                  <a:schemeClr val="bg1"/>
                </a:solidFill>
              </a:rPr>
              <a:t>"	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				</a:t>
            </a:r>
            <a:r>
              <a:rPr lang="en-CA" sz="2800" b="0" i="1" u="none" strike="noStrike" baseline="0" dirty="0">
                <a:solidFill>
                  <a:schemeClr val="bg1"/>
                </a:solidFill>
              </a:rPr>
              <a:t>A.W. Tozer</a:t>
            </a:r>
            <a:endParaRPr lang="en-US" sz="2800" i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 r="-1" b="12499"/>
          <a:stretch/>
        </p:blipFill>
        <p:spPr>
          <a:xfrm>
            <a:off x="6795973" y="969893"/>
            <a:ext cx="4684777" cy="4684777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B138BDDD-D054-4F0A-BB1F-9D016848D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CB9B538-BCFF-41C2-87A8-28853C399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D34C8C8-72AB-40F5-87DE-E7AE196F7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DA1E9C3-A70A-49DD-AD8F-5E768B24F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C92A81C-B9D6-4A1C-BE78-377104DBE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626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2" b="1202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3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58592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949" y="2486608"/>
            <a:ext cx="5541054" cy="2688545"/>
          </a:xfrm>
        </p:spPr>
        <p:txBody>
          <a:bodyPr>
            <a:normAutofit fontScale="90000"/>
          </a:bodyPr>
          <a:lstStyle/>
          <a:p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“Some trust in chariots and some in horses, but we trust in the name of the Lord our God.”</a:t>
            </a:r>
            <a:b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Psalm 20:7</a:t>
            </a:r>
            <a:endParaRPr lang="en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1349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0" b="2246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7984" y="496454"/>
            <a:ext cx="3445765" cy="5865091"/>
          </a:xfrm>
          <a:noFill/>
        </p:spPr>
        <p:txBody>
          <a:bodyPr>
            <a:normAutofit/>
          </a:bodyPr>
          <a:lstStyle/>
          <a:p>
            <a:r>
              <a:rPr lang="en-CA" sz="4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Job See in God That Kept Him from Turning Toward Someone Else in His Days of Trouble and Torment? </a:t>
            </a:r>
            <a:endParaRPr lang="en-C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4521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72" y="97127"/>
            <a:ext cx="5163127" cy="798801"/>
          </a:xfrm>
        </p:spPr>
        <p:txBody>
          <a:bodyPr anchor="t">
            <a:normAutofit fontScale="90000"/>
          </a:bodyPr>
          <a:lstStyle/>
          <a:p>
            <a:r>
              <a:rPr lang="en-CA" sz="4900" b="1" i="0" u="none" strike="noStrike" baseline="0" dirty="0"/>
              <a:t>I. HE SAW A GOD THAT IS</a:t>
            </a:r>
            <a:br>
              <a:rPr lang="en-CA" sz="4900" b="1" i="0" u="none" strike="noStrike" baseline="0" dirty="0"/>
            </a:br>
            <a:r>
              <a:rPr lang="en-CA" sz="4900" b="1" i="0" u="none" strike="noStrike" baseline="0" dirty="0"/>
              <a:t>ALL – KNOWING </a:t>
            </a:r>
            <a:br>
              <a:rPr lang="en-CA" sz="1800" b="1" i="0" u="none" strike="noStrike" baseline="0" dirty="0"/>
            </a:br>
            <a:endParaRPr lang="en-CA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1" y="2601119"/>
            <a:ext cx="5310907" cy="1655762"/>
          </a:xfrm>
        </p:spPr>
        <p:txBody>
          <a:bodyPr>
            <a:noAutofit/>
          </a:bodyPr>
          <a:lstStyle/>
          <a:p>
            <a:pPr algn="l"/>
            <a:r>
              <a:rPr lang="en-CA" sz="3600" i="1" dirty="0"/>
              <a:t>“A fool has said in his heart that there is no God.”</a:t>
            </a:r>
          </a:p>
          <a:p>
            <a:pPr algn="l"/>
            <a:endParaRPr lang="en-CA" sz="3600" i="1" dirty="0"/>
          </a:p>
          <a:p>
            <a:pPr algn="l"/>
            <a:r>
              <a:rPr lang="en-CA" sz="3600" i="1" dirty="0"/>
              <a:t>  Psalm 14:1; cf. Psalm 53:1</a:t>
            </a:r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5" r="13352"/>
          <a:stretch/>
        </p:blipFill>
        <p:spPr>
          <a:xfrm>
            <a:off x="-305" y="1"/>
            <a:ext cx="64230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800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72" y="97127"/>
            <a:ext cx="5163127" cy="798801"/>
          </a:xfrm>
        </p:spPr>
        <p:txBody>
          <a:bodyPr anchor="t">
            <a:normAutofit fontScale="90000"/>
          </a:bodyPr>
          <a:lstStyle/>
          <a:p>
            <a:r>
              <a:rPr lang="en-CA" sz="4900" b="1" i="0" u="none" strike="noStrike" baseline="0" dirty="0"/>
              <a:t>I. HE SAW A GOD THAT IS</a:t>
            </a:r>
            <a:br>
              <a:rPr lang="en-CA" sz="4900" b="1" i="0" u="none" strike="noStrike" baseline="0" dirty="0"/>
            </a:br>
            <a:r>
              <a:rPr lang="en-CA" sz="4900" b="1" i="0" u="none" strike="noStrike" baseline="0" dirty="0"/>
              <a:t>ALL – KNOWING </a:t>
            </a:r>
            <a:br>
              <a:rPr lang="en-CA" sz="1800" b="1" i="0" u="none" strike="noStrike" baseline="0" dirty="0"/>
            </a:br>
            <a:endParaRPr lang="en-CA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1" y="2037700"/>
            <a:ext cx="5310907" cy="1655762"/>
          </a:xfrm>
        </p:spPr>
        <p:txBody>
          <a:bodyPr>
            <a:noAutofit/>
          </a:bodyPr>
          <a:lstStyle/>
          <a:p>
            <a:pPr algn="l"/>
            <a:r>
              <a:rPr lang="en-CA" sz="3600" i="1" dirty="0"/>
              <a:t>“Therefore hell hath enlarged herself, and opened her mouth without measure: and their glory, and their multitude, and their pomp, and he that </a:t>
            </a:r>
            <a:r>
              <a:rPr lang="en-CA" sz="3600" i="1" dirty="0" err="1"/>
              <a:t>rejoiceth</a:t>
            </a:r>
            <a:r>
              <a:rPr lang="en-CA" sz="3600" i="1" dirty="0"/>
              <a:t>, shall descend into it.”</a:t>
            </a:r>
          </a:p>
          <a:p>
            <a:pPr algn="l"/>
            <a:r>
              <a:rPr lang="en-CA" sz="3600" i="1" dirty="0"/>
              <a:t>		Isaiah 5:14 (KJV)</a:t>
            </a:r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5" r="13352"/>
          <a:stretch/>
        </p:blipFill>
        <p:spPr>
          <a:xfrm>
            <a:off x="-305" y="1"/>
            <a:ext cx="64230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4663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72" y="97127"/>
            <a:ext cx="5163127" cy="798801"/>
          </a:xfrm>
        </p:spPr>
        <p:txBody>
          <a:bodyPr anchor="t">
            <a:normAutofit fontScale="90000"/>
          </a:bodyPr>
          <a:lstStyle/>
          <a:p>
            <a:r>
              <a:rPr lang="en-CA" sz="4900" b="1" i="0" u="none" strike="noStrike" baseline="0" dirty="0"/>
              <a:t>I. HE SAW A GOD THAT IS</a:t>
            </a:r>
            <a:br>
              <a:rPr lang="en-CA" sz="4900" b="1" i="0" u="none" strike="noStrike" baseline="0" dirty="0"/>
            </a:br>
            <a:r>
              <a:rPr lang="en-CA" sz="4900" b="1" i="0" u="none" strike="noStrike" baseline="0" dirty="0"/>
              <a:t>ALL – KNOWING </a:t>
            </a:r>
            <a:br>
              <a:rPr lang="en-CA" sz="1800" b="1" i="0" u="none" strike="noStrike" baseline="0" dirty="0"/>
            </a:br>
            <a:endParaRPr lang="en-CA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1" y="2037700"/>
            <a:ext cx="5310907" cy="1655762"/>
          </a:xfrm>
        </p:spPr>
        <p:txBody>
          <a:bodyPr>
            <a:noAutofit/>
          </a:bodyPr>
          <a:lstStyle/>
          <a:p>
            <a:pPr algn="l"/>
            <a:r>
              <a:rPr lang="en-CA" sz="3600" i="1" dirty="0"/>
              <a:t>“Indeed, I know that this is true. But how can mere mortals prove their innocence before God?</a:t>
            </a:r>
          </a:p>
          <a:p>
            <a:pPr algn="l"/>
            <a:r>
              <a:rPr lang="en-CA" sz="3600" i="1" dirty="0"/>
              <a:t>3. Though they wished to dispute with him, they could not answer him one time out of a thousand.</a:t>
            </a:r>
          </a:p>
          <a:p>
            <a:pPr algn="l"/>
            <a:r>
              <a:rPr lang="en-CA" sz="3600" i="1" dirty="0"/>
              <a:t>			Job 9:2-3</a:t>
            </a:r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5" r="13352"/>
          <a:stretch/>
        </p:blipFill>
        <p:spPr>
          <a:xfrm>
            <a:off x="-305" y="1"/>
            <a:ext cx="64230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148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72" y="97127"/>
            <a:ext cx="5163127" cy="798801"/>
          </a:xfrm>
        </p:spPr>
        <p:txBody>
          <a:bodyPr anchor="t">
            <a:normAutofit fontScale="90000"/>
          </a:bodyPr>
          <a:lstStyle/>
          <a:p>
            <a:r>
              <a:rPr lang="en-CA" sz="4900" b="1" i="0" u="none" strike="noStrike" baseline="0" dirty="0"/>
              <a:t>I. HE SAW A GOD THAT IS</a:t>
            </a:r>
            <a:br>
              <a:rPr lang="en-CA" sz="4900" b="1" i="0" u="none" strike="noStrike" baseline="0" dirty="0"/>
            </a:br>
            <a:r>
              <a:rPr lang="en-CA" sz="4900" b="1" i="0" u="none" strike="noStrike" baseline="0" dirty="0"/>
              <a:t>ALL – KNOWING </a:t>
            </a:r>
            <a:br>
              <a:rPr lang="en-CA" sz="1800" b="1" i="0" u="none" strike="noStrike" baseline="0" dirty="0"/>
            </a:br>
            <a:endParaRPr lang="en-CA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1" y="2037700"/>
            <a:ext cx="5310907" cy="1655762"/>
          </a:xfrm>
        </p:spPr>
        <p:txBody>
          <a:bodyPr>
            <a:noAutofit/>
          </a:bodyPr>
          <a:lstStyle/>
          <a:p>
            <a:pPr algn="l"/>
            <a:r>
              <a:rPr lang="en-CA" sz="3600" i="1" dirty="0"/>
              <a:t>“4. His wisdom is profound . . .</a:t>
            </a:r>
          </a:p>
          <a:p>
            <a:pPr algn="l"/>
            <a:r>
              <a:rPr lang="en-CA" sz="3600" i="1" dirty="0"/>
              <a:t>14. “How then can I dispute with him? How can I find words to argue with him?</a:t>
            </a:r>
          </a:p>
          <a:p>
            <a:pPr algn="l"/>
            <a:r>
              <a:rPr lang="en-CA" sz="3600" i="1" dirty="0"/>
              <a:t>			Job 9:4,14</a:t>
            </a:r>
          </a:p>
        </p:txBody>
      </p:sp>
      <p:pic>
        <p:nvPicPr>
          <p:cNvPr id="5" name="Picture 4" descr="A person standing on a rock with his arms raised&#10;&#10;Description automatically generated with low confidence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5" r="13352"/>
          <a:stretch/>
        </p:blipFill>
        <p:spPr>
          <a:xfrm>
            <a:off x="-305" y="1"/>
            <a:ext cx="64230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279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788" y="365125"/>
            <a:ext cx="4840010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b="1" i="0" u="none" strike="noStrik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HE SAW A GOD THAT IS </a:t>
            </a:r>
            <a:br>
              <a:rPr lang="en-US" sz="3400" b="1" i="0" u="none" strike="noStrik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400" b="1" i="0" u="none" strike="noStrik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- POWERFUL</a:t>
            </a:r>
            <a:br>
              <a:rPr lang="en-US" sz="3400" b="1" i="0" u="none" strike="noStrike" baseline="0"/>
            </a:br>
            <a:endParaRPr lang="en-US" sz="3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7" r="32374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6569" y="1771322"/>
            <a:ext cx="5918413" cy="3843666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800" b="0" i="1" u="none" strike="noStrike" baseline="0" dirty="0"/>
              <a:t>“He moves mountains without their knowing it and overturns them in his anger.</a:t>
            </a:r>
          </a:p>
          <a:p>
            <a:pPr marR="21600" algn="l"/>
            <a:r>
              <a:rPr lang="en-US" sz="2800" b="0" i="1" u="none" strike="noStrike" baseline="0" dirty="0"/>
              <a:t>6  He shakes the earth from its place and makes its pillars tremble</a:t>
            </a:r>
          </a:p>
          <a:p>
            <a:pPr marR="21600" algn="l"/>
            <a:r>
              <a:rPr lang="en-US" sz="2800" b="0" i="1" u="none" strike="noStrike" baseline="0" dirty="0"/>
              <a:t>10. He performs wonders that cannot be fathomed, miracles that cannot be counted . . .</a:t>
            </a:r>
          </a:p>
          <a:p>
            <a:pPr marR="21600" algn="l"/>
            <a:r>
              <a:rPr lang="en-US" sz="2800" b="0" i="1" u="none" strike="noStrike" baseline="0" dirty="0"/>
              <a:t>19. If it is a matter of strength, he is mighty!</a:t>
            </a:r>
          </a:p>
          <a:p>
            <a:pPr algn="l"/>
            <a:r>
              <a:rPr lang="en-US" sz="2800" b="0" i="1" u="none" strike="noStrike" baseline="0" dirty="0"/>
              <a:t>			   Job 9:5,6,10,19</a:t>
            </a:r>
            <a:endParaRPr lang="en-US" sz="28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0173A3-D4A6-ACEA-C3F5-537B4100A216}"/>
              </a:ext>
            </a:extLst>
          </p:cNvPr>
          <p:cNvSpPr txBox="1"/>
          <p:nvPr/>
        </p:nvSpPr>
        <p:spPr>
          <a:xfrm>
            <a:off x="264101" y="5254770"/>
            <a:ext cx="469582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en-CA" dirty="0"/>
              <a:t>Radio observations of the Milky Way's center, including hundreds of newly discovered filaments (the smaller, yellowish lines and dots)</a:t>
            </a:r>
          </a:p>
        </p:txBody>
      </p:sp>
    </p:spTree>
    <p:extLst>
      <p:ext uri="{BB962C8B-B14F-4D97-AF65-F5344CB8AC3E}">
        <p14:creationId xmlns:p14="http://schemas.microsoft.com/office/powerpoint/2010/main" val="8749661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038D-2114-B399-C284-97FDD9168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788" y="365125"/>
            <a:ext cx="4840010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b="1" i="0" u="none" strike="noStrik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HE SAW A GOD THAT IS </a:t>
            </a:r>
            <a:br>
              <a:rPr lang="en-US" sz="3400" b="1" i="0" u="none" strike="noStrik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400" b="1" i="0" u="none" strike="noStrik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- POWERFUL</a:t>
            </a:r>
            <a:br>
              <a:rPr lang="en-US" sz="3400" b="1" i="0" u="none" strike="noStrike" baseline="0"/>
            </a:br>
            <a:endParaRPr lang="en-US" sz="3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4041FD-9406-4912-F39E-21C130BD7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7" r="32374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498925B-FB2E-5A88-1BF5-4D3872077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3788" y="1771321"/>
            <a:ext cx="4840010" cy="472155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CA" b="0" i="1" u="none" strike="noStrike" baseline="0" dirty="0"/>
              <a:t>OUR GOD IS SO BIG</a:t>
            </a:r>
          </a:p>
          <a:p>
            <a:r>
              <a:rPr lang="en-CA" b="0" i="1" u="none" strike="noStrike" baseline="0" dirty="0"/>
              <a:t>SO STRONG AND SO MIGHTY</a:t>
            </a:r>
          </a:p>
          <a:p>
            <a:r>
              <a:rPr lang="en-CA" b="0" i="1" u="none" strike="noStrike" baseline="0" dirty="0"/>
              <a:t>THERE’S NOTHING </a:t>
            </a:r>
          </a:p>
          <a:p>
            <a:r>
              <a:rPr lang="en-CA" b="0" i="1" u="none" strike="noStrike" baseline="0" dirty="0"/>
              <a:t>OUR GOD CANNOT DO </a:t>
            </a:r>
          </a:p>
          <a:p>
            <a:r>
              <a:rPr lang="en-CA" b="0" i="1" u="none" strike="noStrike" baseline="0" dirty="0"/>
              <a:t>FOR YOU (2 x’s)</a:t>
            </a:r>
          </a:p>
          <a:p>
            <a:endParaRPr lang="en-CA" b="0" i="1" u="none" strike="noStrike" baseline="0" dirty="0"/>
          </a:p>
          <a:p>
            <a:r>
              <a:rPr lang="en-CA" b="0" i="1" u="none" strike="noStrike" baseline="0" dirty="0"/>
              <a:t>THE MOUNTAINS ARE HIS</a:t>
            </a:r>
          </a:p>
          <a:p>
            <a:r>
              <a:rPr lang="en-CA" b="0" i="1" u="none" strike="noStrike" baseline="0" dirty="0"/>
              <a:t>THE RIVERS ARE HIS</a:t>
            </a:r>
          </a:p>
          <a:p>
            <a:r>
              <a:rPr lang="en-CA" b="0" i="1" u="none" strike="noStrike" baseline="0" dirty="0"/>
              <a:t>THE STARS SHOW HIS HANDIWORK TOO</a:t>
            </a:r>
          </a:p>
          <a:p>
            <a:pPr algn="l"/>
            <a:r>
              <a:rPr lang="en-CA" b="0" i="1" u="none" strike="noStrike" baseline="0" dirty="0"/>
              <a:t>			</a:t>
            </a:r>
            <a:r>
              <a:rPr lang="en-CA" b="0" i="1" u="none" strike="noStrike" baseline="0" dirty="0">
                <a:solidFill>
                  <a:schemeClr val="accent1"/>
                </a:solidFill>
              </a:rPr>
              <a:t>Children’s Song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0173A3-D4A6-ACEA-C3F5-537B4100A216}"/>
              </a:ext>
            </a:extLst>
          </p:cNvPr>
          <p:cNvSpPr txBox="1"/>
          <p:nvPr/>
        </p:nvSpPr>
        <p:spPr>
          <a:xfrm>
            <a:off x="264101" y="5254770"/>
            <a:ext cx="469582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en-CA" dirty="0"/>
              <a:t>Radio observations of the Milky Way's center, including hundreds of newly discovered filaments (the smaller, yellowish lines and dots)</a:t>
            </a:r>
          </a:p>
        </p:txBody>
      </p:sp>
    </p:spTree>
    <p:extLst>
      <p:ext uri="{BB962C8B-B14F-4D97-AF65-F5344CB8AC3E}">
        <p14:creationId xmlns:p14="http://schemas.microsoft.com/office/powerpoint/2010/main" val="36811635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743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BOOK OF JOB God’s Fullness During Trying Times</vt:lpstr>
      <vt:lpstr>“Some trust in chariots and some in horses, but we trust in the name of the Lord our God.”   Psalm 20:7</vt:lpstr>
      <vt:lpstr>What Did Job See in God That Kept Him from Turning Toward Someone Else in His Days of Trouble and Torment? </vt:lpstr>
      <vt:lpstr>I. HE SAW A GOD THAT IS ALL – KNOWING  </vt:lpstr>
      <vt:lpstr>I. HE SAW A GOD THAT IS ALL – KNOWING  </vt:lpstr>
      <vt:lpstr>I. HE SAW A GOD THAT IS ALL – KNOWING  </vt:lpstr>
      <vt:lpstr>I. HE SAW A GOD THAT IS ALL – KNOWING  </vt:lpstr>
      <vt:lpstr>II. HE SAW A GOD THAT IS  ALL - POWERFUL </vt:lpstr>
      <vt:lpstr>II. HE SAW A GOD THAT IS  ALL - POWERFUL </vt:lpstr>
      <vt:lpstr>II. HE SAW A GOD THAT IS  ALL - POWERFUL </vt:lpstr>
      <vt:lpstr>III. HE SAW A GOD THAT IS ALL - PRESENT </vt:lpstr>
      <vt:lpstr>III. HE SAW A GOD THAT IS ALL - PRESENT </vt:lpstr>
      <vt:lpstr>III. HE SAW A GOD THAT IS ALL - PRESENT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JOB God’s Fullness During Trying Times</dc:title>
  <dc:creator>Fountaingate Christian</dc:creator>
  <cp:lastModifiedBy>Fountaingate Christian</cp:lastModifiedBy>
  <cp:revision>8</cp:revision>
  <dcterms:created xsi:type="dcterms:W3CDTF">2023-06-03T23:49:07Z</dcterms:created>
  <dcterms:modified xsi:type="dcterms:W3CDTF">2023-06-04T01:16:04Z</dcterms:modified>
</cp:coreProperties>
</file>