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3247-5953-7A3C-7B76-31D6FF53F4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A2139E-53D7-462F-982E-4B99FAF03D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80ECAA-FD51-42B1-92CF-9BE2A014B256}"/>
              </a:ext>
            </a:extLst>
          </p:cNvPr>
          <p:cNvSpPr>
            <a:spLocks noGrp="1"/>
          </p:cNvSpPr>
          <p:nvPr>
            <p:ph type="dt" sz="half" idx="10"/>
          </p:nvPr>
        </p:nvSpPr>
        <p:spPr/>
        <p:txBody>
          <a:bodyPr/>
          <a:lstStyle/>
          <a:p>
            <a:fld id="{53518726-395D-44ED-8EF8-2666FA6E0407}" type="datetimeFigureOut">
              <a:rPr lang="en-US" smtClean="0"/>
              <a:t>2/14/2025</a:t>
            </a:fld>
            <a:endParaRPr lang="en-US"/>
          </a:p>
        </p:txBody>
      </p:sp>
      <p:sp>
        <p:nvSpPr>
          <p:cNvPr id="5" name="Footer Placeholder 4">
            <a:extLst>
              <a:ext uri="{FF2B5EF4-FFF2-40B4-BE49-F238E27FC236}">
                <a16:creationId xmlns:a16="http://schemas.microsoft.com/office/drawing/2014/main" id="{5C8D9087-9DB3-7C62-0C7E-0C51FDB0E6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7EC9A-CB5F-FA62-DF66-0D2561394E1B}"/>
              </a:ext>
            </a:extLst>
          </p:cNvPr>
          <p:cNvSpPr>
            <a:spLocks noGrp="1"/>
          </p:cNvSpPr>
          <p:nvPr>
            <p:ph type="sldNum" sz="quarter" idx="12"/>
          </p:nvPr>
        </p:nvSpPr>
        <p:spPr/>
        <p:txBody>
          <a:bodyPr/>
          <a:lstStyle/>
          <a:p>
            <a:fld id="{197AA265-BD1A-456A-9ABF-AEF1D10C52D8}" type="slidenum">
              <a:rPr lang="en-US" smtClean="0"/>
              <a:t>‹#›</a:t>
            </a:fld>
            <a:endParaRPr lang="en-US"/>
          </a:p>
        </p:txBody>
      </p:sp>
    </p:spTree>
    <p:extLst>
      <p:ext uri="{BB962C8B-B14F-4D97-AF65-F5344CB8AC3E}">
        <p14:creationId xmlns:p14="http://schemas.microsoft.com/office/powerpoint/2010/main" val="26703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B8D33-80E7-8635-D37C-146DBA54A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E9213-E489-DBC4-1914-4F36C63BD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61E1C-C630-E417-12AD-5C730AD8D0D1}"/>
              </a:ext>
            </a:extLst>
          </p:cNvPr>
          <p:cNvSpPr>
            <a:spLocks noGrp="1"/>
          </p:cNvSpPr>
          <p:nvPr>
            <p:ph type="dt" sz="half" idx="10"/>
          </p:nvPr>
        </p:nvSpPr>
        <p:spPr/>
        <p:txBody>
          <a:bodyPr/>
          <a:lstStyle/>
          <a:p>
            <a:fld id="{53518726-395D-44ED-8EF8-2666FA6E0407}" type="datetimeFigureOut">
              <a:rPr lang="en-US" smtClean="0"/>
              <a:t>2/14/2025</a:t>
            </a:fld>
            <a:endParaRPr lang="en-US"/>
          </a:p>
        </p:txBody>
      </p:sp>
      <p:sp>
        <p:nvSpPr>
          <p:cNvPr id="5" name="Footer Placeholder 4">
            <a:extLst>
              <a:ext uri="{FF2B5EF4-FFF2-40B4-BE49-F238E27FC236}">
                <a16:creationId xmlns:a16="http://schemas.microsoft.com/office/drawing/2014/main" id="{3F81F571-A871-F551-DC86-F6CC2C94D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86281A-3EBA-F4D3-0646-7A50B80943DA}"/>
              </a:ext>
            </a:extLst>
          </p:cNvPr>
          <p:cNvSpPr>
            <a:spLocks noGrp="1"/>
          </p:cNvSpPr>
          <p:nvPr>
            <p:ph type="sldNum" sz="quarter" idx="12"/>
          </p:nvPr>
        </p:nvSpPr>
        <p:spPr/>
        <p:txBody>
          <a:bodyPr/>
          <a:lstStyle/>
          <a:p>
            <a:fld id="{197AA265-BD1A-456A-9ABF-AEF1D10C52D8}" type="slidenum">
              <a:rPr lang="en-US" smtClean="0"/>
              <a:t>‹#›</a:t>
            </a:fld>
            <a:endParaRPr lang="en-US"/>
          </a:p>
        </p:txBody>
      </p:sp>
    </p:spTree>
    <p:extLst>
      <p:ext uri="{BB962C8B-B14F-4D97-AF65-F5344CB8AC3E}">
        <p14:creationId xmlns:p14="http://schemas.microsoft.com/office/powerpoint/2010/main" val="744933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FF85FE-9E5A-CCDC-E05D-47CF580832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A355EF-C75F-A825-898C-7B82E02D65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8545FF-50EB-7FEA-D194-CD0038D0EF91}"/>
              </a:ext>
            </a:extLst>
          </p:cNvPr>
          <p:cNvSpPr>
            <a:spLocks noGrp="1"/>
          </p:cNvSpPr>
          <p:nvPr>
            <p:ph type="dt" sz="half" idx="10"/>
          </p:nvPr>
        </p:nvSpPr>
        <p:spPr/>
        <p:txBody>
          <a:bodyPr/>
          <a:lstStyle/>
          <a:p>
            <a:fld id="{53518726-395D-44ED-8EF8-2666FA6E0407}" type="datetimeFigureOut">
              <a:rPr lang="en-US" smtClean="0"/>
              <a:t>2/14/2025</a:t>
            </a:fld>
            <a:endParaRPr lang="en-US"/>
          </a:p>
        </p:txBody>
      </p:sp>
      <p:sp>
        <p:nvSpPr>
          <p:cNvPr id="5" name="Footer Placeholder 4">
            <a:extLst>
              <a:ext uri="{FF2B5EF4-FFF2-40B4-BE49-F238E27FC236}">
                <a16:creationId xmlns:a16="http://schemas.microsoft.com/office/drawing/2014/main" id="{A9580491-8252-3A4C-780C-CD9DC404D3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35CDE-5E0A-B1EC-FC83-902EA39639F1}"/>
              </a:ext>
            </a:extLst>
          </p:cNvPr>
          <p:cNvSpPr>
            <a:spLocks noGrp="1"/>
          </p:cNvSpPr>
          <p:nvPr>
            <p:ph type="sldNum" sz="quarter" idx="12"/>
          </p:nvPr>
        </p:nvSpPr>
        <p:spPr/>
        <p:txBody>
          <a:bodyPr/>
          <a:lstStyle/>
          <a:p>
            <a:fld id="{197AA265-BD1A-456A-9ABF-AEF1D10C52D8}" type="slidenum">
              <a:rPr lang="en-US" smtClean="0"/>
              <a:t>‹#›</a:t>
            </a:fld>
            <a:endParaRPr lang="en-US"/>
          </a:p>
        </p:txBody>
      </p:sp>
    </p:spTree>
    <p:extLst>
      <p:ext uri="{BB962C8B-B14F-4D97-AF65-F5344CB8AC3E}">
        <p14:creationId xmlns:p14="http://schemas.microsoft.com/office/powerpoint/2010/main" val="2082037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5757-2B4E-070C-8DC6-4C140D1EE4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85245-F30A-C9C7-50AE-87A1CA66BC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F29DF-20CE-CE57-9DA6-D93FFF2C2FB7}"/>
              </a:ext>
            </a:extLst>
          </p:cNvPr>
          <p:cNvSpPr>
            <a:spLocks noGrp="1"/>
          </p:cNvSpPr>
          <p:nvPr>
            <p:ph type="dt" sz="half" idx="10"/>
          </p:nvPr>
        </p:nvSpPr>
        <p:spPr/>
        <p:txBody>
          <a:bodyPr/>
          <a:lstStyle/>
          <a:p>
            <a:fld id="{53518726-395D-44ED-8EF8-2666FA6E0407}" type="datetimeFigureOut">
              <a:rPr lang="en-US" smtClean="0"/>
              <a:t>2/14/2025</a:t>
            </a:fld>
            <a:endParaRPr lang="en-US"/>
          </a:p>
        </p:txBody>
      </p:sp>
      <p:sp>
        <p:nvSpPr>
          <p:cNvPr id="5" name="Footer Placeholder 4">
            <a:extLst>
              <a:ext uri="{FF2B5EF4-FFF2-40B4-BE49-F238E27FC236}">
                <a16:creationId xmlns:a16="http://schemas.microsoft.com/office/drawing/2014/main" id="{2B7F25B2-0187-8E0E-A7BF-3787F4CB6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D6E81-2509-9380-6ADF-9E3E07BA5353}"/>
              </a:ext>
            </a:extLst>
          </p:cNvPr>
          <p:cNvSpPr>
            <a:spLocks noGrp="1"/>
          </p:cNvSpPr>
          <p:nvPr>
            <p:ph type="sldNum" sz="quarter" idx="12"/>
          </p:nvPr>
        </p:nvSpPr>
        <p:spPr/>
        <p:txBody>
          <a:bodyPr/>
          <a:lstStyle/>
          <a:p>
            <a:fld id="{197AA265-BD1A-456A-9ABF-AEF1D10C52D8}" type="slidenum">
              <a:rPr lang="en-US" smtClean="0"/>
              <a:t>‹#›</a:t>
            </a:fld>
            <a:endParaRPr lang="en-US"/>
          </a:p>
        </p:txBody>
      </p:sp>
    </p:spTree>
    <p:extLst>
      <p:ext uri="{BB962C8B-B14F-4D97-AF65-F5344CB8AC3E}">
        <p14:creationId xmlns:p14="http://schemas.microsoft.com/office/powerpoint/2010/main" val="3844510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D9E5-8259-7504-0AF7-6E61F0B52C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241457-8D2A-E6E9-34F6-8F1A0E1977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F1F41A-D645-E95E-F32A-7198F334A523}"/>
              </a:ext>
            </a:extLst>
          </p:cNvPr>
          <p:cNvSpPr>
            <a:spLocks noGrp="1"/>
          </p:cNvSpPr>
          <p:nvPr>
            <p:ph type="dt" sz="half" idx="10"/>
          </p:nvPr>
        </p:nvSpPr>
        <p:spPr/>
        <p:txBody>
          <a:bodyPr/>
          <a:lstStyle/>
          <a:p>
            <a:fld id="{53518726-395D-44ED-8EF8-2666FA6E0407}" type="datetimeFigureOut">
              <a:rPr lang="en-US" smtClean="0"/>
              <a:t>2/14/2025</a:t>
            </a:fld>
            <a:endParaRPr lang="en-US"/>
          </a:p>
        </p:txBody>
      </p:sp>
      <p:sp>
        <p:nvSpPr>
          <p:cNvPr id="5" name="Footer Placeholder 4">
            <a:extLst>
              <a:ext uri="{FF2B5EF4-FFF2-40B4-BE49-F238E27FC236}">
                <a16:creationId xmlns:a16="http://schemas.microsoft.com/office/drawing/2014/main" id="{A989F441-FDC3-7BE8-1179-836BB3C03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DC0B8-17B5-EBE4-1788-180759B0BAEE}"/>
              </a:ext>
            </a:extLst>
          </p:cNvPr>
          <p:cNvSpPr>
            <a:spLocks noGrp="1"/>
          </p:cNvSpPr>
          <p:nvPr>
            <p:ph type="sldNum" sz="quarter" idx="12"/>
          </p:nvPr>
        </p:nvSpPr>
        <p:spPr/>
        <p:txBody>
          <a:bodyPr/>
          <a:lstStyle/>
          <a:p>
            <a:fld id="{197AA265-BD1A-456A-9ABF-AEF1D10C52D8}" type="slidenum">
              <a:rPr lang="en-US" smtClean="0"/>
              <a:t>‹#›</a:t>
            </a:fld>
            <a:endParaRPr lang="en-US"/>
          </a:p>
        </p:txBody>
      </p:sp>
    </p:spTree>
    <p:extLst>
      <p:ext uri="{BB962C8B-B14F-4D97-AF65-F5344CB8AC3E}">
        <p14:creationId xmlns:p14="http://schemas.microsoft.com/office/powerpoint/2010/main" val="23896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40858-5972-BAE6-5138-9607723524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919350-4C15-0EFC-D2A1-43B3162663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B22DE5-5FF5-CA8C-D6F7-53F97E1500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C8D385-6D09-668A-FD08-0D06EC9CF492}"/>
              </a:ext>
            </a:extLst>
          </p:cNvPr>
          <p:cNvSpPr>
            <a:spLocks noGrp="1"/>
          </p:cNvSpPr>
          <p:nvPr>
            <p:ph type="dt" sz="half" idx="10"/>
          </p:nvPr>
        </p:nvSpPr>
        <p:spPr/>
        <p:txBody>
          <a:bodyPr/>
          <a:lstStyle/>
          <a:p>
            <a:fld id="{53518726-395D-44ED-8EF8-2666FA6E0407}" type="datetimeFigureOut">
              <a:rPr lang="en-US" smtClean="0"/>
              <a:t>2/14/2025</a:t>
            </a:fld>
            <a:endParaRPr lang="en-US"/>
          </a:p>
        </p:txBody>
      </p:sp>
      <p:sp>
        <p:nvSpPr>
          <p:cNvPr id="6" name="Footer Placeholder 5">
            <a:extLst>
              <a:ext uri="{FF2B5EF4-FFF2-40B4-BE49-F238E27FC236}">
                <a16:creationId xmlns:a16="http://schemas.microsoft.com/office/drawing/2014/main" id="{C6F8F6D6-4151-46FC-3A6E-A33F59F74A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4A857E-A48F-EAB7-300D-613DD66A6A37}"/>
              </a:ext>
            </a:extLst>
          </p:cNvPr>
          <p:cNvSpPr>
            <a:spLocks noGrp="1"/>
          </p:cNvSpPr>
          <p:nvPr>
            <p:ph type="sldNum" sz="quarter" idx="12"/>
          </p:nvPr>
        </p:nvSpPr>
        <p:spPr/>
        <p:txBody>
          <a:bodyPr/>
          <a:lstStyle/>
          <a:p>
            <a:fld id="{197AA265-BD1A-456A-9ABF-AEF1D10C52D8}" type="slidenum">
              <a:rPr lang="en-US" smtClean="0"/>
              <a:t>‹#›</a:t>
            </a:fld>
            <a:endParaRPr lang="en-US"/>
          </a:p>
        </p:txBody>
      </p:sp>
    </p:spTree>
    <p:extLst>
      <p:ext uri="{BB962C8B-B14F-4D97-AF65-F5344CB8AC3E}">
        <p14:creationId xmlns:p14="http://schemas.microsoft.com/office/powerpoint/2010/main" val="2671204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2808C-7F9C-8B47-7FEA-9A644A3470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A2B3EF-F05B-8955-C912-BDD5B9326F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C49BA3-08DC-A228-1A8E-563561269C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8C9B7C-FD22-7AA6-F384-CD00C48771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929474-62E4-CF14-3AFA-7993D5FFF1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FFB0E2-98C6-688D-7AAB-468F1C81DA31}"/>
              </a:ext>
            </a:extLst>
          </p:cNvPr>
          <p:cNvSpPr>
            <a:spLocks noGrp="1"/>
          </p:cNvSpPr>
          <p:nvPr>
            <p:ph type="dt" sz="half" idx="10"/>
          </p:nvPr>
        </p:nvSpPr>
        <p:spPr/>
        <p:txBody>
          <a:bodyPr/>
          <a:lstStyle/>
          <a:p>
            <a:fld id="{53518726-395D-44ED-8EF8-2666FA6E0407}" type="datetimeFigureOut">
              <a:rPr lang="en-US" smtClean="0"/>
              <a:t>2/14/2025</a:t>
            </a:fld>
            <a:endParaRPr lang="en-US"/>
          </a:p>
        </p:txBody>
      </p:sp>
      <p:sp>
        <p:nvSpPr>
          <p:cNvPr id="8" name="Footer Placeholder 7">
            <a:extLst>
              <a:ext uri="{FF2B5EF4-FFF2-40B4-BE49-F238E27FC236}">
                <a16:creationId xmlns:a16="http://schemas.microsoft.com/office/drawing/2014/main" id="{D91490CC-E345-012D-D577-F91E076B9D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F99C79-1AF0-A828-88E7-31A6C5065655}"/>
              </a:ext>
            </a:extLst>
          </p:cNvPr>
          <p:cNvSpPr>
            <a:spLocks noGrp="1"/>
          </p:cNvSpPr>
          <p:nvPr>
            <p:ph type="sldNum" sz="quarter" idx="12"/>
          </p:nvPr>
        </p:nvSpPr>
        <p:spPr/>
        <p:txBody>
          <a:bodyPr/>
          <a:lstStyle/>
          <a:p>
            <a:fld id="{197AA265-BD1A-456A-9ABF-AEF1D10C52D8}" type="slidenum">
              <a:rPr lang="en-US" smtClean="0"/>
              <a:t>‹#›</a:t>
            </a:fld>
            <a:endParaRPr lang="en-US"/>
          </a:p>
        </p:txBody>
      </p:sp>
    </p:spTree>
    <p:extLst>
      <p:ext uri="{BB962C8B-B14F-4D97-AF65-F5344CB8AC3E}">
        <p14:creationId xmlns:p14="http://schemas.microsoft.com/office/powerpoint/2010/main" val="2875066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42CB1-C89F-7C27-2818-A793535900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411E69-52EB-1EDC-A4BA-B52434A71BD4}"/>
              </a:ext>
            </a:extLst>
          </p:cNvPr>
          <p:cNvSpPr>
            <a:spLocks noGrp="1"/>
          </p:cNvSpPr>
          <p:nvPr>
            <p:ph type="dt" sz="half" idx="10"/>
          </p:nvPr>
        </p:nvSpPr>
        <p:spPr/>
        <p:txBody>
          <a:bodyPr/>
          <a:lstStyle/>
          <a:p>
            <a:fld id="{53518726-395D-44ED-8EF8-2666FA6E0407}" type="datetimeFigureOut">
              <a:rPr lang="en-US" smtClean="0"/>
              <a:t>2/14/2025</a:t>
            </a:fld>
            <a:endParaRPr lang="en-US"/>
          </a:p>
        </p:txBody>
      </p:sp>
      <p:sp>
        <p:nvSpPr>
          <p:cNvPr id="4" name="Footer Placeholder 3">
            <a:extLst>
              <a:ext uri="{FF2B5EF4-FFF2-40B4-BE49-F238E27FC236}">
                <a16:creationId xmlns:a16="http://schemas.microsoft.com/office/drawing/2014/main" id="{606F2A2D-040A-6ABE-BBE8-E7DB87D80C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20E375-D196-07B1-1D31-9EF350C1D90B}"/>
              </a:ext>
            </a:extLst>
          </p:cNvPr>
          <p:cNvSpPr>
            <a:spLocks noGrp="1"/>
          </p:cNvSpPr>
          <p:nvPr>
            <p:ph type="sldNum" sz="quarter" idx="12"/>
          </p:nvPr>
        </p:nvSpPr>
        <p:spPr/>
        <p:txBody>
          <a:bodyPr/>
          <a:lstStyle/>
          <a:p>
            <a:fld id="{197AA265-BD1A-456A-9ABF-AEF1D10C52D8}" type="slidenum">
              <a:rPr lang="en-US" smtClean="0"/>
              <a:t>‹#›</a:t>
            </a:fld>
            <a:endParaRPr lang="en-US"/>
          </a:p>
        </p:txBody>
      </p:sp>
    </p:spTree>
    <p:extLst>
      <p:ext uri="{BB962C8B-B14F-4D97-AF65-F5344CB8AC3E}">
        <p14:creationId xmlns:p14="http://schemas.microsoft.com/office/powerpoint/2010/main" val="1672634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B858CF-CC20-E275-E898-806780C41BAB}"/>
              </a:ext>
            </a:extLst>
          </p:cNvPr>
          <p:cNvSpPr>
            <a:spLocks noGrp="1"/>
          </p:cNvSpPr>
          <p:nvPr>
            <p:ph type="dt" sz="half" idx="10"/>
          </p:nvPr>
        </p:nvSpPr>
        <p:spPr/>
        <p:txBody>
          <a:bodyPr/>
          <a:lstStyle/>
          <a:p>
            <a:fld id="{53518726-395D-44ED-8EF8-2666FA6E0407}" type="datetimeFigureOut">
              <a:rPr lang="en-US" smtClean="0"/>
              <a:t>2/14/2025</a:t>
            </a:fld>
            <a:endParaRPr lang="en-US"/>
          </a:p>
        </p:txBody>
      </p:sp>
      <p:sp>
        <p:nvSpPr>
          <p:cNvPr id="3" name="Footer Placeholder 2">
            <a:extLst>
              <a:ext uri="{FF2B5EF4-FFF2-40B4-BE49-F238E27FC236}">
                <a16:creationId xmlns:a16="http://schemas.microsoft.com/office/drawing/2014/main" id="{B2525ED7-026F-FEE6-DF98-E40DA24F5B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D31267-F57F-B4AC-1ECB-6384248BC184}"/>
              </a:ext>
            </a:extLst>
          </p:cNvPr>
          <p:cNvSpPr>
            <a:spLocks noGrp="1"/>
          </p:cNvSpPr>
          <p:nvPr>
            <p:ph type="sldNum" sz="quarter" idx="12"/>
          </p:nvPr>
        </p:nvSpPr>
        <p:spPr/>
        <p:txBody>
          <a:bodyPr/>
          <a:lstStyle/>
          <a:p>
            <a:fld id="{197AA265-BD1A-456A-9ABF-AEF1D10C52D8}" type="slidenum">
              <a:rPr lang="en-US" smtClean="0"/>
              <a:t>‹#›</a:t>
            </a:fld>
            <a:endParaRPr lang="en-US"/>
          </a:p>
        </p:txBody>
      </p:sp>
    </p:spTree>
    <p:extLst>
      <p:ext uri="{BB962C8B-B14F-4D97-AF65-F5344CB8AC3E}">
        <p14:creationId xmlns:p14="http://schemas.microsoft.com/office/powerpoint/2010/main" val="236549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888F2-2F94-BF46-F1A8-6B506F0E9A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918192-E0F0-B1F3-EA0D-F8570D39E6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B61E0C-7B6E-4342-BFFE-2802274D24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F6FFD6-B604-1665-27ED-6E5904CDC427}"/>
              </a:ext>
            </a:extLst>
          </p:cNvPr>
          <p:cNvSpPr>
            <a:spLocks noGrp="1"/>
          </p:cNvSpPr>
          <p:nvPr>
            <p:ph type="dt" sz="half" idx="10"/>
          </p:nvPr>
        </p:nvSpPr>
        <p:spPr/>
        <p:txBody>
          <a:bodyPr/>
          <a:lstStyle/>
          <a:p>
            <a:fld id="{53518726-395D-44ED-8EF8-2666FA6E0407}" type="datetimeFigureOut">
              <a:rPr lang="en-US" smtClean="0"/>
              <a:t>2/14/2025</a:t>
            </a:fld>
            <a:endParaRPr lang="en-US"/>
          </a:p>
        </p:txBody>
      </p:sp>
      <p:sp>
        <p:nvSpPr>
          <p:cNvPr id="6" name="Footer Placeholder 5">
            <a:extLst>
              <a:ext uri="{FF2B5EF4-FFF2-40B4-BE49-F238E27FC236}">
                <a16:creationId xmlns:a16="http://schemas.microsoft.com/office/drawing/2014/main" id="{CF15F9F5-3BA0-57DC-F6A0-9BED0EFFB6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0F4CBD-6C47-F43F-E0E6-1225789FA77D}"/>
              </a:ext>
            </a:extLst>
          </p:cNvPr>
          <p:cNvSpPr>
            <a:spLocks noGrp="1"/>
          </p:cNvSpPr>
          <p:nvPr>
            <p:ph type="sldNum" sz="quarter" idx="12"/>
          </p:nvPr>
        </p:nvSpPr>
        <p:spPr/>
        <p:txBody>
          <a:bodyPr/>
          <a:lstStyle/>
          <a:p>
            <a:fld id="{197AA265-BD1A-456A-9ABF-AEF1D10C52D8}" type="slidenum">
              <a:rPr lang="en-US" smtClean="0"/>
              <a:t>‹#›</a:t>
            </a:fld>
            <a:endParaRPr lang="en-US"/>
          </a:p>
        </p:txBody>
      </p:sp>
    </p:spTree>
    <p:extLst>
      <p:ext uri="{BB962C8B-B14F-4D97-AF65-F5344CB8AC3E}">
        <p14:creationId xmlns:p14="http://schemas.microsoft.com/office/powerpoint/2010/main" val="1856806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91FA2-3A17-0B03-CAA9-59A0215C5E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3A15F9-3653-FE2A-9E35-372FD79992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921D82-7871-1935-F3EC-A17C9D7A33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86C7B-AA4F-D1FB-A2AC-F1422A15430C}"/>
              </a:ext>
            </a:extLst>
          </p:cNvPr>
          <p:cNvSpPr>
            <a:spLocks noGrp="1"/>
          </p:cNvSpPr>
          <p:nvPr>
            <p:ph type="dt" sz="half" idx="10"/>
          </p:nvPr>
        </p:nvSpPr>
        <p:spPr/>
        <p:txBody>
          <a:bodyPr/>
          <a:lstStyle/>
          <a:p>
            <a:fld id="{53518726-395D-44ED-8EF8-2666FA6E0407}" type="datetimeFigureOut">
              <a:rPr lang="en-US" smtClean="0"/>
              <a:t>2/14/2025</a:t>
            </a:fld>
            <a:endParaRPr lang="en-US"/>
          </a:p>
        </p:txBody>
      </p:sp>
      <p:sp>
        <p:nvSpPr>
          <p:cNvPr id="6" name="Footer Placeholder 5">
            <a:extLst>
              <a:ext uri="{FF2B5EF4-FFF2-40B4-BE49-F238E27FC236}">
                <a16:creationId xmlns:a16="http://schemas.microsoft.com/office/drawing/2014/main" id="{DE00CF45-9B1F-1DB8-319F-2822777748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B8B3A-A16B-D964-367E-0515B4E4D7D4}"/>
              </a:ext>
            </a:extLst>
          </p:cNvPr>
          <p:cNvSpPr>
            <a:spLocks noGrp="1"/>
          </p:cNvSpPr>
          <p:nvPr>
            <p:ph type="sldNum" sz="quarter" idx="12"/>
          </p:nvPr>
        </p:nvSpPr>
        <p:spPr/>
        <p:txBody>
          <a:bodyPr/>
          <a:lstStyle/>
          <a:p>
            <a:fld id="{197AA265-BD1A-456A-9ABF-AEF1D10C52D8}" type="slidenum">
              <a:rPr lang="en-US" smtClean="0"/>
              <a:t>‹#›</a:t>
            </a:fld>
            <a:endParaRPr lang="en-US"/>
          </a:p>
        </p:txBody>
      </p:sp>
    </p:spTree>
    <p:extLst>
      <p:ext uri="{BB962C8B-B14F-4D97-AF65-F5344CB8AC3E}">
        <p14:creationId xmlns:p14="http://schemas.microsoft.com/office/powerpoint/2010/main" val="3317709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35FE9D-96CC-9086-2666-25C9D141BB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E46F67-D5B7-2CC6-3B2B-582FF779F6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D21AE-8179-17C0-4F71-E8AC257DC4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518726-395D-44ED-8EF8-2666FA6E0407}" type="datetimeFigureOut">
              <a:rPr lang="en-US" smtClean="0"/>
              <a:t>2/14/2025</a:t>
            </a:fld>
            <a:endParaRPr lang="en-US"/>
          </a:p>
        </p:txBody>
      </p:sp>
      <p:sp>
        <p:nvSpPr>
          <p:cNvPr id="5" name="Footer Placeholder 4">
            <a:extLst>
              <a:ext uri="{FF2B5EF4-FFF2-40B4-BE49-F238E27FC236}">
                <a16:creationId xmlns:a16="http://schemas.microsoft.com/office/drawing/2014/main" id="{26A1C462-2383-1EC6-E5F8-4FDF1F49DF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119AFC1-A78F-114B-4D5F-0A3C4B5696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7AA265-BD1A-456A-9ABF-AEF1D10C52D8}" type="slidenum">
              <a:rPr lang="en-US" smtClean="0"/>
              <a:t>‹#›</a:t>
            </a:fld>
            <a:endParaRPr lang="en-US"/>
          </a:p>
        </p:txBody>
      </p:sp>
    </p:spTree>
    <p:extLst>
      <p:ext uri="{BB962C8B-B14F-4D97-AF65-F5344CB8AC3E}">
        <p14:creationId xmlns:p14="http://schemas.microsoft.com/office/powerpoint/2010/main" val="2353030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ittle pink hearts with sunshine">
            <a:extLst>
              <a:ext uri="{FF2B5EF4-FFF2-40B4-BE49-F238E27FC236}">
                <a16:creationId xmlns:a16="http://schemas.microsoft.com/office/drawing/2014/main" id="{079DF20E-2CB6-C139-6A33-8E63EF2F3877}"/>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t="16024" r="-1" b="-1"/>
          <a:stretch/>
        </p:blipFill>
        <p:spPr>
          <a:xfrm>
            <a:off x="20" y="10"/>
            <a:ext cx="12188930" cy="6857990"/>
          </a:xfrm>
          <a:prstGeom prst="rect">
            <a:avLst/>
          </a:prstGeom>
        </p:spPr>
      </p:pic>
      <p:sp>
        <p:nvSpPr>
          <p:cNvPr id="2" name="Title 1">
            <a:extLst>
              <a:ext uri="{FF2B5EF4-FFF2-40B4-BE49-F238E27FC236}">
                <a16:creationId xmlns:a16="http://schemas.microsoft.com/office/drawing/2014/main" id="{C8FD3064-F18A-DB69-D185-DFE9B7DD8449}"/>
              </a:ext>
            </a:extLst>
          </p:cNvPr>
          <p:cNvSpPr>
            <a:spLocks noGrp="1"/>
          </p:cNvSpPr>
          <p:nvPr>
            <p:ph type="ctrTitle"/>
          </p:nvPr>
        </p:nvSpPr>
        <p:spPr>
          <a:xfrm>
            <a:off x="1524000" y="1122363"/>
            <a:ext cx="9144000" cy="3063240"/>
          </a:xfrm>
        </p:spPr>
        <p:txBody>
          <a:bodyPr>
            <a:normAutofit/>
          </a:bodyPr>
          <a:lstStyle/>
          <a:p>
            <a:r>
              <a:rPr lang="en-US" sz="11500" dirty="0">
                <a:solidFill>
                  <a:schemeClr val="bg1"/>
                </a:solidFill>
              </a:rPr>
              <a:t>GOD’S LOVE</a:t>
            </a:r>
          </a:p>
        </p:txBody>
      </p:sp>
      <p:sp>
        <p:nvSpPr>
          <p:cNvPr id="3" name="Subtitle 2">
            <a:extLst>
              <a:ext uri="{FF2B5EF4-FFF2-40B4-BE49-F238E27FC236}">
                <a16:creationId xmlns:a16="http://schemas.microsoft.com/office/drawing/2014/main" id="{DA061068-7A77-DF41-CDFF-9921DFD4462D}"/>
              </a:ext>
            </a:extLst>
          </p:cNvPr>
          <p:cNvSpPr>
            <a:spLocks noGrp="1"/>
          </p:cNvSpPr>
          <p:nvPr>
            <p:ph type="subTitle" idx="1"/>
          </p:nvPr>
        </p:nvSpPr>
        <p:spPr>
          <a:xfrm>
            <a:off x="1527048" y="4599432"/>
            <a:ext cx="9144000" cy="1536192"/>
          </a:xfrm>
        </p:spPr>
        <p:txBody>
          <a:bodyPr>
            <a:normAutofit/>
          </a:bodyPr>
          <a:lstStyle/>
          <a:p>
            <a:r>
              <a:rPr lang="en-US" sz="6000" dirty="0">
                <a:solidFill>
                  <a:schemeClr val="bg1"/>
                </a:solidFill>
              </a:rPr>
              <a:t>1 JOHN 4:7-12</a:t>
            </a:r>
          </a:p>
        </p:txBody>
      </p:sp>
      <p:sp>
        <p:nvSpPr>
          <p:cNvPr id="1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783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8923-FE90-97A7-93C8-A7176DD1F902}"/>
              </a:ext>
            </a:extLst>
          </p:cNvPr>
          <p:cNvSpPr>
            <a:spLocks noGrp="1"/>
          </p:cNvSpPr>
          <p:nvPr>
            <p:ph type="title"/>
          </p:nvPr>
        </p:nvSpPr>
        <p:spPr>
          <a:xfrm>
            <a:off x="176981" y="235975"/>
            <a:ext cx="11842954" cy="6389678"/>
          </a:xfrm>
          <a:solidFill>
            <a:schemeClr val="accent5">
              <a:lumMod val="20000"/>
              <a:lumOff val="80000"/>
            </a:schemeClr>
          </a:solidFill>
          <a:ln>
            <a:solidFill>
              <a:schemeClr val="tx2"/>
            </a:solidFill>
          </a:ln>
        </p:spPr>
        <p:txBody>
          <a:bodyPr/>
          <a:lstStyle/>
          <a:p>
            <a:pPr algn="ctr"/>
            <a:r>
              <a:rPr lang="en-US" b="1" dirty="0"/>
              <a:t>1) THAT OUR JOY MAY BE FULL (1 JOHN 1:4)</a:t>
            </a:r>
            <a:br>
              <a:rPr lang="en-US" b="1" dirty="0"/>
            </a:br>
            <a:br>
              <a:rPr lang="en-US" b="1" dirty="0"/>
            </a:br>
            <a:r>
              <a:rPr lang="en-US" b="1" dirty="0"/>
              <a:t>2) THAT WE MIGHT NOT SIN (1 JOHN 2:1)</a:t>
            </a:r>
            <a:br>
              <a:rPr lang="en-US" b="1" dirty="0"/>
            </a:br>
            <a:br>
              <a:rPr lang="en-US" b="1" dirty="0"/>
            </a:br>
            <a:r>
              <a:rPr lang="en-US" b="1" dirty="0"/>
              <a:t>3) THAT WE MIGHT KNOW WE HAVE ETERNAL LIFE (1 JOHN 5:13)</a:t>
            </a:r>
            <a:br>
              <a:rPr lang="en-US" b="1" dirty="0"/>
            </a:br>
            <a:br>
              <a:rPr lang="en-US" b="1" dirty="0"/>
            </a:br>
            <a:r>
              <a:rPr lang="en-US" b="1" dirty="0"/>
              <a:t>4) THAT WE OURSELVES MIGHT LOVE OTHERS (1 JOHN 4:11)</a:t>
            </a:r>
            <a:br>
              <a:rPr lang="en-US" b="1" dirty="0"/>
            </a:br>
            <a:endParaRPr lang="en-US" b="1" dirty="0"/>
          </a:p>
        </p:txBody>
      </p:sp>
    </p:spTree>
    <p:extLst>
      <p:ext uri="{BB962C8B-B14F-4D97-AF65-F5344CB8AC3E}">
        <p14:creationId xmlns:p14="http://schemas.microsoft.com/office/powerpoint/2010/main" val="2445731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70A64C-9D98-5ACA-4B14-B55DBE6D6065}"/>
              </a:ext>
            </a:extLst>
          </p:cNvPr>
          <p:cNvSpPr>
            <a:spLocks noGrp="1"/>
          </p:cNvSpPr>
          <p:nvPr>
            <p:ph type="title"/>
          </p:nvPr>
        </p:nvSpPr>
        <p:spPr>
          <a:xfrm>
            <a:off x="992206" y="1608667"/>
            <a:ext cx="2823275" cy="4501127"/>
          </a:xfrm>
        </p:spPr>
        <p:txBody>
          <a:bodyPr anchor="t">
            <a:normAutofit/>
          </a:bodyPr>
          <a:lstStyle/>
          <a:p>
            <a:pPr algn="ctr"/>
            <a:r>
              <a:rPr lang="en-US" sz="4000" u="sng" dirty="0">
                <a:solidFill>
                  <a:srgbClr val="FFFFFF"/>
                </a:solidFill>
              </a:rPr>
              <a:t>I. THIS LOVE IS DESCRIBED IN THE CONTEXT</a:t>
            </a:r>
          </a:p>
        </p:txBody>
      </p:sp>
      <p:sp>
        <p:nvSpPr>
          <p:cNvPr id="3" name="Content Placeholder 2">
            <a:extLst>
              <a:ext uri="{FF2B5EF4-FFF2-40B4-BE49-F238E27FC236}">
                <a16:creationId xmlns:a16="http://schemas.microsoft.com/office/drawing/2014/main" id="{D6631980-7781-8135-DDFA-ED2770EBC338}"/>
              </a:ext>
            </a:extLst>
          </p:cNvPr>
          <p:cNvSpPr>
            <a:spLocks noGrp="1"/>
          </p:cNvSpPr>
          <p:nvPr>
            <p:ph sz="half" idx="1"/>
          </p:nvPr>
        </p:nvSpPr>
        <p:spPr>
          <a:xfrm>
            <a:off x="4380271" y="1608667"/>
            <a:ext cx="3589385" cy="4501127"/>
          </a:xfrm>
        </p:spPr>
        <p:txBody>
          <a:bodyPr>
            <a:normAutofit lnSpcReduction="10000"/>
          </a:bodyPr>
          <a:lstStyle/>
          <a:p>
            <a:pPr marL="514350" indent="-514350">
              <a:buAutoNum type="alphaUcParenR"/>
            </a:pPr>
            <a:endParaRPr lang="en-US" b="1" dirty="0"/>
          </a:p>
          <a:p>
            <a:pPr marL="514350" indent="-514350">
              <a:buAutoNum type="alphaUcParenR"/>
            </a:pPr>
            <a:r>
              <a:rPr lang="en-US" b="1" dirty="0"/>
              <a:t>UNSPEAKABLE</a:t>
            </a:r>
          </a:p>
          <a:p>
            <a:pPr marL="514350" indent="-514350">
              <a:buAutoNum type="alphaUcParenR"/>
            </a:pPr>
            <a:r>
              <a:rPr lang="en-US" b="1" dirty="0"/>
              <a:t>UNENDING</a:t>
            </a:r>
          </a:p>
          <a:p>
            <a:pPr marL="514350" indent="-514350">
              <a:buAutoNum type="alphaUcParenR"/>
            </a:pPr>
            <a:r>
              <a:rPr lang="en-US" b="1" dirty="0"/>
              <a:t>UNSELFISH</a:t>
            </a:r>
          </a:p>
          <a:p>
            <a:pPr marL="514350" indent="-514350">
              <a:buAutoNum type="alphaUcParenR"/>
            </a:pPr>
            <a:r>
              <a:rPr lang="en-US" b="1" dirty="0"/>
              <a:t>UNDESERVED</a:t>
            </a:r>
          </a:p>
          <a:p>
            <a:pPr marL="514350" indent="-514350">
              <a:buAutoNum type="alphaUcParenR"/>
            </a:pPr>
            <a:r>
              <a:rPr lang="en-US" b="1" dirty="0"/>
              <a:t>UNCONDITIONAL</a:t>
            </a:r>
          </a:p>
        </p:txBody>
      </p:sp>
      <p:sp>
        <p:nvSpPr>
          <p:cNvPr id="4" name="Content Placeholder 3">
            <a:extLst>
              <a:ext uri="{FF2B5EF4-FFF2-40B4-BE49-F238E27FC236}">
                <a16:creationId xmlns:a16="http://schemas.microsoft.com/office/drawing/2014/main" id="{49190F29-811E-3CD1-AEB5-12902D832344}"/>
              </a:ext>
            </a:extLst>
          </p:cNvPr>
          <p:cNvSpPr>
            <a:spLocks noGrp="1"/>
          </p:cNvSpPr>
          <p:nvPr>
            <p:ph sz="half" idx="2"/>
          </p:nvPr>
        </p:nvSpPr>
        <p:spPr>
          <a:xfrm>
            <a:off x="8289696" y="575187"/>
            <a:ext cx="3421957" cy="5534607"/>
          </a:xfrm>
        </p:spPr>
        <p:txBody>
          <a:bodyPr>
            <a:normAutofit lnSpcReduction="10000"/>
          </a:bodyPr>
          <a:lstStyle/>
          <a:p>
            <a:pPr marL="0" indent="0" algn="ctr">
              <a:buNone/>
            </a:pPr>
            <a:r>
              <a:rPr lang="en-US" b="1" i="1" dirty="0"/>
              <a:t>“For I am convinced that neither death nor life, neither angels nor demons, neither the present or the future, nor any powers, neither height nor depth, nor anything else in all creation, will be able to separate us from the love of God that is in Christ Jesus our Lord.”</a:t>
            </a:r>
          </a:p>
          <a:p>
            <a:pPr marL="0" indent="0" algn="ctr">
              <a:buNone/>
            </a:pPr>
            <a:r>
              <a:rPr lang="en-US" b="1" i="1" dirty="0"/>
              <a:t>Romans 8:38-39</a:t>
            </a:r>
          </a:p>
        </p:txBody>
      </p:sp>
    </p:spTree>
    <p:extLst>
      <p:ext uri="{BB962C8B-B14F-4D97-AF65-F5344CB8AC3E}">
        <p14:creationId xmlns:p14="http://schemas.microsoft.com/office/powerpoint/2010/main" val="262471528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26C2-9139-07B2-7B0C-FD5AA806960B}"/>
              </a:ext>
            </a:extLst>
          </p:cNvPr>
          <p:cNvSpPr>
            <a:spLocks noGrp="1"/>
          </p:cNvSpPr>
          <p:nvPr>
            <p:ph type="title"/>
          </p:nvPr>
        </p:nvSpPr>
        <p:spPr>
          <a:xfrm>
            <a:off x="191727" y="224272"/>
            <a:ext cx="11732343" cy="1206066"/>
          </a:xfrm>
          <a:solidFill>
            <a:schemeClr val="accent2">
              <a:lumMod val="20000"/>
              <a:lumOff val="80000"/>
            </a:schemeClr>
          </a:solidFill>
        </p:spPr>
        <p:txBody>
          <a:bodyPr>
            <a:normAutofit fontScale="90000"/>
          </a:bodyPr>
          <a:lstStyle/>
          <a:p>
            <a:pPr algn="ctr"/>
            <a:r>
              <a:rPr lang="en-US" b="1" u="sng" dirty="0"/>
              <a:t>II. THIS LOVE WAS DEMONSTRATED AT CALVARY</a:t>
            </a:r>
          </a:p>
        </p:txBody>
      </p:sp>
      <p:sp>
        <p:nvSpPr>
          <p:cNvPr id="5" name="Text Placeholder 4">
            <a:extLst>
              <a:ext uri="{FF2B5EF4-FFF2-40B4-BE49-F238E27FC236}">
                <a16:creationId xmlns:a16="http://schemas.microsoft.com/office/drawing/2014/main" id="{79DC2F85-4953-ABDC-1184-4A0D54C9BE78}"/>
              </a:ext>
            </a:extLst>
          </p:cNvPr>
          <p:cNvSpPr>
            <a:spLocks noGrp="1"/>
          </p:cNvSpPr>
          <p:nvPr>
            <p:ph type="body" idx="1"/>
          </p:nvPr>
        </p:nvSpPr>
        <p:spPr>
          <a:xfrm>
            <a:off x="191729" y="1430338"/>
            <a:ext cx="5904269" cy="823912"/>
          </a:xfrm>
          <a:solidFill>
            <a:schemeClr val="accent2">
              <a:lumMod val="40000"/>
              <a:lumOff val="60000"/>
            </a:schemeClr>
          </a:solidFill>
          <a:ln>
            <a:solidFill>
              <a:schemeClr val="tx2"/>
            </a:solidFill>
          </a:ln>
        </p:spPr>
        <p:txBody>
          <a:bodyPr>
            <a:normAutofit/>
          </a:bodyPr>
          <a:lstStyle/>
          <a:p>
            <a:pPr algn="ctr"/>
            <a:r>
              <a:rPr lang="en-US" sz="3200" dirty="0"/>
              <a:t>A) HE STOOD IN THE GAP		</a:t>
            </a:r>
          </a:p>
        </p:txBody>
      </p:sp>
      <p:sp>
        <p:nvSpPr>
          <p:cNvPr id="6" name="Content Placeholder 5">
            <a:extLst>
              <a:ext uri="{FF2B5EF4-FFF2-40B4-BE49-F238E27FC236}">
                <a16:creationId xmlns:a16="http://schemas.microsoft.com/office/drawing/2014/main" id="{1EAD8E94-CDAD-CDA2-010A-1BE23ED06EB2}"/>
              </a:ext>
            </a:extLst>
          </p:cNvPr>
          <p:cNvSpPr>
            <a:spLocks noGrp="1"/>
          </p:cNvSpPr>
          <p:nvPr>
            <p:ph sz="half" idx="2"/>
          </p:nvPr>
        </p:nvSpPr>
        <p:spPr>
          <a:xfrm>
            <a:off x="191730" y="2254250"/>
            <a:ext cx="5904270" cy="4021753"/>
          </a:xfrm>
          <a:solidFill>
            <a:schemeClr val="accent2">
              <a:lumMod val="60000"/>
              <a:lumOff val="40000"/>
            </a:schemeClr>
          </a:solidFill>
          <a:ln>
            <a:solidFill>
              <a:schemeClr val="tx2"/>
            </a:solidFill>
          </a:ln>
        </p:spPr>
        <p:txBody>
          <a:bodyPr>
            <a:normAutofit fontScale="92500" lnSpcReduction="10000"/>
          </a:bodyPr>
          <a:lstStyle/>
          <a:p>
            <a:pPr marL="0" indent="0" algn="ctr">
              <a:buNone/>
            </a:pPr>
            <a:r>
              <a:rPr lang="en-US" sz="3200" b="1" dirty="0"/>
              <a:t>“God made him who had no sin to be sin for us, so that in him we might become the righteousness of God.”</a:t>
            </a:r>
          </a:p>
          <a:p>
            <a:pPr marL="0" indent="0" algn="ctr">
              <a:buNone/>
            </a:pPr>
            <a:r>
              <a:rPr lang="en-US" sz="3200" b="1" dirty="0"/>
              <a:t>2 Corinthians 5:21</a:t>
            </a:r>
          </a:p>
        </p:txBody>
      </p:sp>
      <p:sp>
        <p:nvSpPr>
          <p:cNvPr id="7" name="Text Placeholder 6">
            <a:extLst>
              <a:ext uri="{FF2B5EF4-FFF2-40B4-BE49-F238E27FC236}">
                <a16:creationId xmlns:a16="http://schemas.microsoft.com/office/drawing/2014/main" id="{8988663B-F774-0890-02B6-4C19575E3E79}"/>
              </a:ext>
            </a:extLst>
          </p:cNvPr>
          <p:cNvSpPr>
            <a:spLocks noGrp="1"/>
          </p:cNvSpPr>
          <p:nvPr>
            <p:ph type="body" sz="quarter" idx="3"/>
          </p:nvPr>
        </p:nvSpPr>
        <p:spPr>
          <a:xfrm>
            <a:off x="6118224" y="1430338"/>
            <a:ext cx="5805846" cy="823912"/>
          </a:xfrm>
          <a:solidFill>
            <a:schemeClr val="accent2">
              <a:lumMod val="40000"/>
              <a:lumOff val="60000"/>
            </a:schemeClr>
          </a:solidFill>
          <a:ln>
            <a:solidFill>
              <a:schemeClr val="tx2"/>
            </a:solidFill>
          </a:ln>
        </p:spPr>
        <p:txBody>
          <a:bodyPr>
            <a:normAutofit/>
          </a:bodyPr>
          <a:lstStyle/>
          <a:p>
            <a:pPr algn="ctr"/>
            <a:r>
              <a:rPr lang="en-US" sz="3200" dirty="0"/>
              <a:t>B) HE SAVED US FROM HELL</a:t>
            </a:r>
          </a:p>
        </p:txBody>
      </p:sp>
      <p:sp>
        <p:nvSpPr>
          <p:cNvPr id="8" name="Content Placeholder 7">
            <a:extLst>
              <a:ext uri="{FF2B5EF4-FFF2-40B4-BE49-F238E27FC236}">
                <a16:creationId xmlns:a16="http://schemas.microsoft.com/office/drawing/2014/main" id="{5279C28D-FD85-9122-D195-8A8C3B42DCFF}"/>
              </a:ext>
            </a:extLst>
          </p:cNvPr>
          <p:cNvSpPr>
            <a:spLocks noGrp="1"/>
          </p:cNvSpPr>
          <p:nvPr>
            <p:ph sz="quarter" idx="4"/>
          </p:nvPr>
        </p:nvSpPr>
        <p:spPr>
          <a:xfrm>
            <a:off x="6096000" y="2254250"/>
            <a:ext cx="5828070" cy="4021753"/>
          </a:xfrm>
          <a:solidFill>
            <a:schemeClr val="accent2">
              <a:lumMod val="60000"/>
              <a:lumOff val="40000"/>
            </a:schemeClr>
          </a:solidFill>
          <a:ln>
            <a:solidFill>
              <a:schemeClr val="tx2"/>
            </a:solidFill>
          </a:ln>
        </p:spPr>
        <p:txBody>
          <a:bodyPr>
            <a:normAutofit fontScale="92500" lnSpcReduction="10000"/>
          </a:bodyPr>
          <a:lstStyle/>
          <a:p>
            <a:pPr marL="0" indent="0" algn="ctr">
              <a:buNone/>
            </a:pPr>
            <a:r>
              <a:rPr lang="en-US" sz="3200" b="1" dirty="0"/>
              <a:t>“In him we have redemption through his blood, the forgiveness of sins, in accordance with the riches of God’s grace.” </a:t>
            </a:r>
          </a:p>
          <a:p>
            <a:pPr marL="0" indent="0" algn="ctr">
              <a:buNone/>
            </a:pPr>
            <a:r>
              <a:rPr lang="en-US" sz="3200" b="1" dirty="0"/>
              <a:t>Ephesians 1:7</a:t>
            </a:r>
          </a:p>
          <a:p>
            <a:pPr marL="0" indent="0" algn="ctr">
              <a:buNone/>
            </a:pPr>
            <a:r>
              <a:rPr lang="en-US" sz="3200" b="1" dirty="0"/>
              <a:t>“In whom we have redemption, the forgiveness of sins.”</a:t>
            </a:r>
          </a:p>
          <a:p>
            <a:pPr marL="0" indent="0" algn="ctr">
              <a:buNone/>
            </a:pPr>
            <a:r>
              <a:rPr lang="en-US" sz="3200" b="1" dirty="0"/>
              <a:t>Colossians 1:14</a:t>
            </a:r>
          </a:p>
        </p:txBody>
      </p:sp>
    </p:spTree>
    <p:extLst>
      <p:ext uri="{BB962C8B-B14F-4D97-AF65-F5344CB8AC3E}">
        <p14:creationId xmlns:p14="http://schemas.microsoft.com/office/powerpoint/2010/main" val="1354078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D4556A-57A5-4881-534D-32B772B152C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b="1" u="sng"/>
              <a:t>III. THIS LOVE IS DISPLAYED IN THE CHRISTIAN</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FBAAF20-B86A-C8D3-931A-07A1C159ADDF}"/>
              </a:ext>
            </a:extLst>
          </p:cNvPr>
          <p:cNvSpPr>
            <a:spLocks noGrp="1"/>
          </p:cNvSpPr>
          <p:nvPr>
            <p:ph sz="half" idx="1"/>
          </p:nvPr>
        </p:nvSpPr>
        <p:spPr>
          <a:xfrm>
            <a:off x="220718" y="2872898"/>
            <a:ext cx="4966138" cy="3543667"/>
          </a:xfrm>
        </p:spPr>
        <p:txBody>
          <a:bodyPr vert="horz" lIns="91440" tIns="45720" rIns="91440" bIns="45720" rtlCol="0">
            <a:normAutofit/>
          </a:bodyPr>
          <a:lstStyle/>
          <a:p>
            <a:pPr marL="514350"/>
            <a:endParaRPr lang="en-US" sz="3200" b="1" dirty="0"/>
          </a:p>
          <a:p>
            <a:pPr marL="514350"/>
            <a:r>
              <a:rPr lang="en-US" sz="3200" b="1" dirty="0"/>
              <a:t>FORGIVING LOVE</a:t>
            </a:r>
          </a:p>
          <a:p>
            <a:pPr marL="514350"/>
            <a:r>
              <a:rPr lang="en-US" sz="3200" b="1" dirty="0"/>
              <a:t>REDEEMING LOVE</a:t>
            </a:r>
          </a:p>
          <a:p>
            <a:pPr marL="514350"/>
            <a:r>
              <a:rPr lang="en-US" sz="3200" b="1" dirty="0"/>
              <a:t>COMPASSIONATE LOVE</a:t>
            </a:r>
          </a:p>
          <a:p>
            <a:pPr marL="514350"/>
            <a:r>
              <a:rPr lang="en-US" sz="3200" b="1" dirty="0"/>
              <a:t>HEALING LOVE</a:t>
            </a:r>
          </a:p>
        </p:txBody>
      </p:sp>
      <p:pic>
        <p:nvPicPr>
          <p:cNvPr id="6" name="Content Placeholder 5" descr="Furry hearts">
            <a:extLst>
              <a:ext uri="{FF2B5EF4-FFF2-40B4-BE49-F238E27FC236}">
                <a16:creationId xmlns:a16="http://schemas.microsoft.com/office/drawing/2014/main" id="{9E5977BB-A186-A8D8-C023-8D12170DFF4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r="3555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97313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61B394-4D72-CB3C-59F9-BE9C5EE46C9B}"/>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Furry hearts">
            <a:extLst>
              <a:ext uri="{FF2B5EF4-FFF2-40B4-BE49-F238E27FC236}">
                <a16:creationId xmlns:a16="http://schemas.microsoft.com/office/drawing/2014/main" id="{4467AACA-0B43-8EE3-7C05-B577134B975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r="9409" b="1"/>
          <a:stretch/>
        </p:blipFill>
        <p:spPr>
          <a:xfrm>
            <a:off x="1" y="10"/>
            <a:ext cx="9669642" cy="6857990"/>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2B9CB-1CFB-62EC-C00E-CDBFC42B5F09}"/>
              </a:ext>
            </a:extLst>
          </p:cNvPr>
          <p:cNvSpPr>
            <a:spLocks noGrp="1"/>
          </p:cNvSpPr>
          <p:nvPr>
            <p:ph type="title"/>
          </p:nvPr>
        </p:nvSpPr>
        <p:spPr>
          <a:xfrm>
            <a:off x="6489291" y="365125"/>
            <a:ext cx="5442154" cy="1899912"/>
          </a:xfrm>
        </p:spPr>
        <p:txBody>
          <a:bodyPr vert="horz" lIns="91440" tIns="45720" rIns="91440" bIns="45720" rtlCol="0" anchor="ctr">
            <a:normAutofit/>
          </a:bodyPr>
          <a:lstStyle/>
          <a:p>
            <a:r>
              <a:rPr lang="en-US" sz="4000" b="1" u="sng" dirty="0"/>
              <a:t>III. THIS LOVE IS DISPLAYED IN THE CHRISTIAN</a:t>
            </a:r>
          </a:p>
        </p:txBody>
      </p:sp>
      <p:sp>
        <p:nvSpPr>
          <p:cNvPr id="3" name="Content Placeholder 2">
            <a:extLst>
              <a:ext uri="{FF2B5EF4-FFF2-40B4-BE49-F238E27FC236}">
                <a16:creationId xmlns:a16="http://schemas.microsoft.com/office/drawing/2014/main" id="{308D5B4C-BAC7-8971-ADA4-5F825B6421F3}"/>
              </a:ext>
            </a:extLst>
          </p:cNvPr>
          <p:cNvSpPr>
            <a:spLocks noGrp="1"/>
          </p:cNvSpPr>
          <p:nvPr>
            <p:ph sz="half" idx="1"/>
          </p:nvPr>
        </p:nvSpPr>
        <p:spPr>
          <a:xfrm>
            <a:off x="6096000" y="2434201"/>
            <a:ext cx="5953432" cy="3935068"/>
          </a:xfrm>
        </p:spPr>
        <p:txBody>
          <a:bodyPr vert="horz" lIns="91440" tIns="45720" rIns="91440" bIns="45720" rtlCol="0">
            <a:normAutofit lnSpcReduction="10000"/>
          </a:bodyPr>
          <a:lstStyle/>
          <a:p>
            <a:pPr marL="514350"/>
            <a:endParaRPr lang="en-US" sz="3200" b="1" dirty="0"/>
          </a:p>
          <a:p>
            <a:pPr marL="571500" indent="0">
              <a:buNone/>
            </a:pPr>
            <a:r>
              <a:rPr lang="en-US" sz="3200" b="1" dirty="0"/>
              <a:t>1) LOVE OF THE SAVIOUR</a:t>
            </a:r>
          </a:p>
          <a:p>
            <a:pPr marL="571500" indent="0">
              <a:buNone/>
            </a:pPr>
            <a:r>
              <a:rPr lang="en-US" sz="3200" b="1" dirty="0"/>
              <a:t>2) LOVE FOR THE SCRIPTURES</a:t>
            </a:r>
          </a:p>
          <a:p>
            <a:pPr marL="571500" indent="0">
              <a:buNone/>
            </a:pPr>
            <a:r>
              <a:rPr lang="en-US" sz="3200" b="1" dirty="0"/>
              <a:t>3) LOVE FOR THE SANCTUARY</a:t>
            </a:r>
          </a:p>
          <a:p>
            <a:pPr marL="571500" indent="0">
              <a:buNone/>
            </a:pPr>
            <a:r>
              <a:rPr lang="en-US" sz="3200" b="1" dirty="0"/>
              <a:t>4) LOVE FOR THE SAINTS</a:t>
            </a:r>
          </a:p>
          <a:p>
            <a:pPr marL="571500" indent="0">
              <a:buNone/>
            </a:pPr>
            <a:r>
              <a:rPr lang="en-US" sz="3200" b="1" dirty="0"/>
              <a:t>5) LOVE FOR THE SINNERS</a:t>
            </a:r>
          </a:p>
        </p:txBody>
      </p:sp>
    </p:spTree>
    <p:extLst>
      <p:ext uri="{BB962C8B-B14F-4D97-AF65-F5344CB8AC3E}">
        <p14:creationId xmlns:p14="http://schemas.microsoft.com/office/powerpoint/2010/main" val="1062752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D65C7AE-43E6-DEEF-21C6-94F69770B3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76" y="5344620"/>
            <a:ext cx="12202176" cy="1519355"/>
            <a:chOff x="-10176" y="5338644"/>
            <a:chExt cx="12202176" cy="1519355"/>
          </a:xfrm>
        </p:grpSpPr>
        <p:sp>
          <p:nvSpPr>
            <p:cNvPr id="15" name="Rectangle 14">
              <a:extLst>
                <a:ext uri="{FF2B5EF4-FFF2-40B4-BE49-F238E27FC236}">
                  <a16:creationId xmlns:a16="http://schemas.microsoft.com/office/drawing/2014/main" id="{D3E591D3-C82D-EFF2-C1B9-715BFB67E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5331238" y="-2767"/>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3B61A17-DD52-DE54-2FDF-45CAF92D02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8226086" y="2885969"/>
              <a:ext cx="1507122" cy="6424706"/>
            </a:xfrm>
            <a:prstGeom prst="rect">
              <a:avLst/>
            </a:prstGeom>
            <a:gradFill>
              <a:gsLst>
                <a:gs pos="98739">
                  <a:schemeClr val="accent5">
                    <a:alpha val="70000"/>
                  </a:schemeClr>
                </a:gs>
                <a:gs pos="45000">
                  <a:schemeClr val="accent5">
                    <a:lumMod val="60000"/>
                    <a:lumOff val="40000"/>
                    <a:alpha val="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9DC8DB2-298F-EDD7-9BCE-78101BCDC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V="1">
              <a:off x="3921534" y="1406934"/>
              <a:ext cx="1519355" cy="9382775"/>
            </a:xfrm>
            <a:prstGeom prst="rect">
              <a:avLst/>
            </a:prstGeom>
            <a:gradFill>
              <a:gsLst>
                <a:gs pos="29000">
                  <a:schemeClr val="accent5">
                    <a:lumMod val="60000"/>
                    <a:lumOff val="40000"/>
                    <a:alpha val="0"/>
                  </a:schemeClr>
                </a:gs>
                <a:gs pos="100000">
                  <a:schemeClr val="accent5">
                    <a:lumMod val="7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B2339BC-89E7-192C-E906-C2FCE335CBE7}"/>
              </a:ext>
            </a:extLst>
          </p:cNvPr>
          <p:cNvSpPr>
            <a:spLocks noGrp="1"/>
          </p:cNvSpPr>
          <p:nvPr>
            <p:ph type="title"/>
          </p:nvPr>
        </p:nvSpPr>
        <p:spPr>
          <a:xfrm>
            <a:off x="209862" y="5595614"/>
            <a:ext cx="11857220" cy="913975"/>
          </a:xfrm>
        </p:spPr>
        <p:txBody>
          <a:bodyPr vert="horz" lIns="91440" tIns="45720" rIns="91440" bIns="45720" rtlCol="0" anchor="ctr">
            <a:normAutofit fontScale="90000"/>
          </a:bodyPr>
          <a:lstStyle/>
          <a:p>
            <a:pPr algn="ctr"/>
            <a:r>
              <a:rPr lang="en-US" sz="3200" b="1" kern="1200">
                <a:solidFill>
                  <a:srgbClr val="FFFFFF"/>
                </a:solidFill>
                <a:latin typeface="+mj-lt"/>
                <a:ea typeface="+mj-ea"/>
                <a:cs typeface="+mj-cs"/>
              </a:rPr>
              <a:t>Matthew 22:39 “YOU SHALL LOVE YOUR NEIGHBOUR AS YOURSELF!”</a:t>
            </a:r>
          </a:p>
        </p:txBody>
      </p:sp>
      <p:pic>
        <p:nvPicPr>
          <p:cNvPr id="5" name="Content Placeholder 4" descr="Two women hugging at outdoor meal">
            <a:extLst>
              <a:ext uri="{FF2B5EF4-FFF2-40B4-BE49-F238E27FC236}">
                <a16:creationId xmlns:a16="http://schemas.microsoft.com/office/drawing/2014/main" id="{B6180261-A4A0-A0F2-4FB3-F82471BC907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3787" r="2" b="2"/>
          <a:stretch/>
        </p:blipFill>
        <p:spPr>
          <a:xfrm>
            <a:off x="-7940" y="-1"/>
            <a:ext cx="8328605" cy="5348828"/>
          </a:xfrm>
          <a:prstGeom prst="rect">
            <a:avLst/>
          </a:prstGeom>
        </p:spPr>
      </p:pic>
      <p:pic>
        <p:nvPicPr>
          <p:cNvPr id="9" name="Picture 8" descr="Women embracing at outdoor party">
            <a:extLst>
              <a:ext uri="{FF2B5EF4-FFF2-40B4-BE49-F238E27FC236}">
                <a16:creationId xmlns:a16="http://schemas.microsoft.com/office/drawing/2014/main" id="{B1007F72-F82B-6A70-C20E-2DFD38482836}"/>
              </a:ext>
            </a:extLst>
          </p:cNvPr>
          <p:cNvPicPr>
            <a:picLocks noChangeAspect="1"/>
          </p:cNvPicPr>
          <p:nvPr/>
        </p:nvPicPr>
        <p:blipFill>
          <a:blip r:embed="rId3">
            <a:extLst>
              <a:ext uri="{28A0092B-C50C-407E-A947-70E740481C1C}">
                <a14:useLocalDpi xmlns:a14="http://schemas.microsoft.com/office/drawing/2010/main" val="0"/>
              </a:ext>
            </a:extLst>
          </a:blip>
          <a:srcRect l="3240" r="1" b="1"/>
          <a:stretch/>
        </p:blipFill>
        <p:spPr>
          <a:xfrm>
            <a:off x="8312724" y="10"/>
            <a:ext cx="3879276" cy="2676121"/>
          </a:xfrm>
          <a:prstGeom prst="rect">
            <a:avLst/>
          </a:prstGeom>
        </p:spPr>
      </p:pic>
      <p:pic>
        <p:nvPicPr>
          <p:cNvPr id="7" name="Picture 6" descr="Woman kissing child">
            <a:extLst>
              <a:ext uri="{FF2B5EF4-FFF2-40B4-BE49-F238E27FC236}">
                <a16:creationId xmlns:a16="http://schemas.microsoft.com/office/drawing/2014/main" id="{8B2FB45E-7267-794C-75FF-19263C4A2246}"/>
              </a:ext>
            </a:extLst>
          </p:cNvPr>
          <p:cNvPicPr>
            <a:picLocks noChangeAspect="1"/>
          </p:cNvPicPr>
          <p:nvPr/>
        </p:nvPicPr>
        <p:blipFill>
          <a:blip r:embed="rId4">
            <a:extLst>
              <a:ext uri="{28A0092B-C50C-407E-A947-70E740481C1C}">
                <a14:useLocalDpi xmlns:a14="http://schemas.microsoft.com/office/drawing/2010/main" val="0"/>
              </a:ext>
            </a:extLst>
          </a:blip>
          <a:srcRect l="3255"/>
          <a:stretch/>
        </p:blipFill>
        <p:spPr>
          <a:xfrm>
            <a:off x="8312724" y="2672698"/>
            <a:ext cx="3878695" cy="2676131"/>
          </a:xfrm>
          <a:prstGeom prst="rect">
            <a:avLst/>
          </a:prstGeom>
        </p:spPr>
      </p:pic>
    </p:spTree>
    <p:extLst>
      <p:ext uri="{BB962C8B-B14F-4D97-AF65-F5344CB8AC3E}">
        <p14:creationId xmlns:p14="http://schemas.microsoft.com/office/powerpoint/2010/main" val="24597992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TotalTime>
  <Words>299</Words>
  <Application>Microsoft Office PowerPoint</Application>
  <PresentationFormat>Widescreen</PresentationFormat>
  <Paragraphs>35</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Aptos</vt:lpstr>
      <vt:lpstr>Aptos Display</vt:lpstr>
      <vt:lpstr>Arial</vt:lpstr>
      <vt:lpstr>Office Theme</vt:lpstr>
      <vt:lpstr>GOD’S LOVE</vt:lpstr>
      <vt:lpstr>1) THAT OUR JOY MAY BE FULL (1 JOHN 1:4)  2) THAT WE MIGHT NOT SIN (1 JOHN 2:1)  3) THAT WE MIGHT KNOW WE HAVE ETERNAL LIFE (1 JOHN 5:13)  4) THAT WE OURSELVES MIGHT LOVE OTHERS (1 JOHN 4:11) </vt:lpstr>
      <vt:lpstr>I. THIS LOVE IS DESCRIBED IN THE CONTEXT</vt:lpstr>
      <vt:lpstr>II. THIS LOVE WAS DEMONSTRATED AT CALVARY</vt:lpstr>
      <vt:lpstr>III. THIS LOVE IS DISPLAYED IN THE CHRISTIAN</vt:lpstr>
      <vt:lpstr>III. THIS LOVE IS DISPLAYED IN THE CHRISTIAN</vt:lpstr>
      <vt:lpstr>Matthew 22:39 “YOU SHALL LOVE YOUR NEIGHBOUR AS YOURSELF!”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Lalonde</dc:creator>
  <cp:lastModifiedBy>Victor Lalonde</cp:lastModifiedBy>
  <cp:revision>3</cp:revision>
  <dcterms:created xsi:type="dcterms:W3CDTF">2025-02-15T03:50:52Z</dcterms:created>
  <dcterms:modified xsi:type="dcterms:W3CDTF">2025-02-15T04:28:20Z</dcterms:modified>
</cp:coreProperties>
</file>