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jpg&amp;ehk=ovPVodB4FlsbiXIxukcL8A&amp;r=0&amp;pid=OfficeInsert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23" r:id="rId2"/>
  </p:sldMasterIdLst>
  <p:notesMasterIdLst>
    <p:notesMasterId r:id="rId27"/>
  </p:notesMasterIdLst>
  <p:sldIdLst>
    <p:sldId id="256" r:id="rId3"/>
    <p:sldId id="257" r:id="rId4"/>
    <p:sldId id="259" r:id="rId5"/>
    <p:sldId id="261" r:id="rId6"/>
    <p:sldId id="262" r:id="rId7"/>
    <p:sldId id="260" r:id="rId8"/>
    <p:sldId id="276" r:id="rId9"/>
    <p:sldId id="263" r:id="rId10"/>
    <p:sldId id="27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7" r:id="rId20"/>
    <p:sldId id="271" r:id="rId21"/>
    <p:sldId id="278" r:id="rId22"/>
    <p:sldId id="280" r:id="rId23"/>
    <p:sldId id="281" r:id="rId24"/>
    <p:sldId id="279" r:id="rId25"/>
    <p:sldId id="274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67491" autoAdjust="0"/>
  </p:normalViewPr>
  <p:slideViewPr>
    <p:cSldViewPr snapToGrid="0">
      <p:cViewPr varScale="1">
        <p:scale>
          <a:sx n="85" d="100"/>
          <a:sy n="85" d="100"/>
        </p:scale>
        <p:origin x="99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D367F-8D3A-4524-9990-8C47727A0F2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371A9-57F5-439D-A04F-5C8EEFD2C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0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Relax at the Lake Video Template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(Basic)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To reproduce the effects on this slide, do the following: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Slides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Layout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Blank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video that you want and then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Under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Video Tools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on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tab, in the bottom right corner of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Video Styles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group, click the arrow opening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Video 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dialog box. 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left pane, and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Scale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right pane </a:t>
            </a:r>
            <a:r>
              <a:rPr lang="en-US" sz="1200" dirty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uncheck </a:t>
            </a:r>
            <a:r>
              <a:rPr lang="en-US" sz="1200" b="1" dirty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Lock Aspect Ratio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Then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right pane set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7.5”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10”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Select the video. 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With the video selected,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Playback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Video Options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Loop until Stopped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5"/>
              <a:tabLst>
                <a:tab pos="457200" algn="l"/>
              </a:tabLs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To reproduce the text effects on this slide, do the following: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Text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Text Box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and then on the slide drag to draw your text box.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Select the text.  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Font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do the following: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Select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 Verdana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font list.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Click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Bold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icon.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Font Size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88 pt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Paragraph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select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Center Text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icon.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With the text selected,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click the arrow at the bottom right corner to open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Shape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>
                <a:effectLst/>
                <a:latin typeface="Segoe UI"/>
                <a:ea typeface="Times New Roman"/>
                <a:cs typeface="Times New Roman"/>
              </a:rPr>
              <a:t>Format Shape</a:t>
            </a: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 dialog, click </a:t>
            </a:r>
            <a:r>
              <a:rPr lang="en-US" sz="1200" b="1" kern="1200" dirty="0">
                <a:effectLst/>
                <a:latin typeface="Segoe UI"/>
                <a:ea typeface="Times New Roman"/>
                <a:cs typeface="Times New Roman"/>
              </a:rPr>
              <a:t>Position</a:t>
            </a: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 in the left pane, under </a:t>
            </a:r>
            <a:r>
              <a:rPr lang="en-US" sz="1200" b="1" kern="1200" dirty="0">
                <a:effectLst/>
                <a:latin typeface="Segoe UI"/>
                <a:ea typeface="Times New Roman"/>
                <a:cs typeface="Times New Roman"/>
              </a:rPr>
              <a:t>Position and Size</a:t>
            </a: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 in the right pane set </a:t>
            </a:r>
            <a:r>
              <a:rPr lang="en-US" sz="1200" b="1" kern="1200" dirty="0"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 to </a:t>
            </a:r>
            <a:r>
              <a:rPr lang="en-US" sz="1200" b="1" kern="1200" dirty="0">
                <a:effectLst/>
                <a:latin typeface="Segoe UI"/>
                <a:ea typeface="Times New Roman"/>
                <a:cs typeface="Times New Roman"/>
              </a:rPr>
              <a:t>.0”</a:t>
            </a: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 and </a:t>
            </a:r>
            <a:r>
              <a:rPr lang="en-US" sz="1200" b="1" kern="1200" dirty="0"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 to </a:t>
            </a:r>
            <a:r>
              <a:rPr lang="en-US" sz="1200" b="1" kern="1200" dirty="0">
                <a:effectLst/>
                <a:latin typeface="Segoe UI"/>
                <a:ea typeface="Times New Roman"/>
                <a:cs typeface="Times New Roman"/>
              </a:rPr>
              <a:t>2.27”</a:t>
            </a: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kern="1200" dirty="0">
                <a:effectLst/>
                <a:latin typeface="Segoe UI"/>
                <a:ea typeface="Times New Roman"/>
                <a:cs typeface="Times New Roman"/>
              </a:rPr>
              <a:t>With the text still selected, u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WordArt Styles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 click the arrow at the bottom right to open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dialog, click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Text Fill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Text Fill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right pane,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Solid Fill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Then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Fill Color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More Colors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Colors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box, click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Custom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 and do the following: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Color Model: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RGB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Red: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0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Green: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176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Blue: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240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Click OK to close the Colors dialog box.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Still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dialog,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Text Fill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right pane,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Fill Color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set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Transparency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40%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Reflection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left pane, and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Reflection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right pane do the following: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Transparency 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20%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Size: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50%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Distance: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0.3 </a:t>
            </a:r>
            <a:r>
              <a:rPr lang="en-US" sz="1200" b="1" dirty="0" err="1">
                <a:effectLst/>
                <a:latin typeface="Segoe UI"/>
                <a:ea typeface="Calibri"/>
                <a:cs typeface="Times New Roman"/>
              </a:rPr>
              <a:t>pt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Blur: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4 </a:t>
            </a:r>
            <a:r>
              <a:rPr lang="en-US" sz="1200" b="1" dirty="0" err="1">
                <a:effectLst/>
                <a:latin typeface="Segoe UI"/>
                <a:ea typeface="Calibri"/>
                <a:cs typeface="Times New Roman"/>
              </a:rPr>
              <a:t>pt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3-D Format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3-D Format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right pane do the following: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Bevel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Top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Slope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(second row, fourth option from left), and then enter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as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5 </a:t>
            </a:r>
            <a:r>
              <a:rPr lang="en-US" sz="1200" b="1" dirty="0" err="1">
                <a:effectLst/>
                <a:latin typeface="Segoe UI"/>
                <a:ea typeface="Calibri"/>
                <a:cs typeface="Times New Roman"/>
              </a:rPr>
              <a:t>pt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as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5 pt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Depth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set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Depth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5 pt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Contour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Dark Blue, Text 2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(first row, fourth option from left), and then enter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as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0.5 pt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Surface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Material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Translucent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Powder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(first option from left), and then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Lighting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Neutral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Three Point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(first option from left)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3-D Rotation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3-D Rotation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in the right pane,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Presets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Perspective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Perspective Front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(first option from left).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dialog box.</a:t>
            </a: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To reproduce the animation effects on this slide, do the following: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Select text box, on the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 Animations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Float In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(under Entrance, first row, fourth option from left).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, and set the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Duration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4.00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and the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 Delay 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to</a:t>
            </a:r>
            <a:r>
              <a:rPr lang="en-US" sz="1200" b="1" dirty="0">
                <a:effectLst/>
                <a:latin typeface="Segoe UI"/>
                <a:ea typeface="Calibri"/>
                <a:cs typeface="Times New Roman"/>
              </a:rPr>
              <a:t> 1.00</a:t>
            </a:r>
            <a:r>
              <a:rPr lang="en-US" sz="1200" dirty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371A9-57F5-439D-A04F-5C8EEFD2CF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9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83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17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907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1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7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6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63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967B5AF-F5B1-49EB-BCE3-5C54FABF20C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123E6EC-3C73-4250-ACD4-8B7A5CE2B60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42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bstract_blue_background7.jpg" TargetMode="External"/><Relationship Id="rId2" Type="http://schemas.openxmlformats.org/officeDocument/2006/relationships/image" Target="../media/image4.jpg&amp;ehk=ovPVodB4FlsbiXIxukcL8A&amp;r=0&amp;pid=OfficeInsert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ir at Lake (seamless loop)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2072244"/>
            <a:ext cx="5605154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355600" contourW="6350" prstMaterial="powder">
              <a:bevelT w="63500" h="63500" prst="slope"/>
              <a:contourClr>
                <a:schemeClr val="tx2"/>
              </a:contourClr>
            </a:sp3d>
          </a:bodyPr>
          <a:lstStyle/>
          <a:p>
            <a:pPr algn="ctr"/>
            <a:r>
              <a:rPr lang="en-US" sz="8800" b="1" cap="all" spc="300" dirty="0">
                <a:ln/>
                <a:solidFill>
                  <a:schemeClr val="tx1">
                    <a:alpha val="60000"/>
                  </a:schemeClr>
                </a:solidFill>
                <a:effectLst>
                  <a:reflection blurRad="50800" stA="78000" endPos="50000" dist="381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Psalm 105:1-5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BC017-2D00-4120-882E-693EA43E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9" y="804520"/>
            <a:ext cx="7225125" cy="1049235"/>
          </a:xfrm>
        </p:spPr>
        <p:txBody>
          <a:bodyPr>
            <a:noAutofit/>
          </a:bodyPr>
          <a:lstStyle/>
          <a:p>
            <a:r>
              <a:rPr lang="en-CA" sz="4400" b="1" dirty="0"/>
              <a:t>HABIT OF GRATITUDE</a:t>
            </a:r>
          </a:p>
        </p:txBody>
      </p:sp>
    </p:spTree>
    <p:extLst>
      <p:ext uri="{BB962C8B-B14F-4D97-AF65-F5344CB8AC3E}">
        <p14:creationId xmlns:p14="http://schemas.microsoft.com/office/powerpoint/2010/main" val="20344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A8BE-C84C-4D4D-8DE9-3B76228B7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sunset in the background&#10;&#10;Description generated with very high confidence">
            <a:extLst>
              <a:ext uri="{FF2B5EF4-FFF2-40B4-BE49-F238E27FC236}">
                <a16:creationId xmlns:a16="http://schemas.microsoft.com/office/drawing/2014/main" id="{AB6DFCAF-67BF-47E1-B4FA-AEA5CAC78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74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275A-AF6D-42D9-89DB-52CE0F8A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erson standing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15C1A45B-DEBF-4E36-B41D-CE476A3CF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65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29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2347-C0BD-46B9-AC40-9E98EC3F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84832"/>
          </a:xfrm>
        </p:spPr>
        <p:txBody>
          <a:bodyPr>
            <a:normAutofit/>
          </a:bodyPr>
          <a:lstStyle/>
          <a:p>
            <a:r>
              <a:rPr lang="en-CA" b="1" dirty="0"/>
              <a:t>“Be thankful if your job is a little harder than you like, a </a:t>
            </a:r>
            <a:r>
              <a:rPr lang="en-CA" b="1" dirty="0" err="1"/>
              <a:t>raZoR</a:t>
            </a:r>
            <a:r>
              <a:rPr lang="en-CA" b="1" dirty="0"/>
              <a:t> can’t be sharpened on a piece of velvet”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F3232-2545-4638-A422-3D1AFFE53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856508"/>
            <a:ext cx="7606146" cy="5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with a sunset in the background&#10;&#10;Description generated with very high confidence">
            <a:extLst>
              <a:ext uri="{FF2B5EF4-FFF2-40B4-BE49-F238E27FC236}">
                <a16:creationId xmlns:a16="http://schemas.microsoft.com/office/drawing/2014/main" id="{CCAEC885-686A-42A8-95B6-B5402C8D4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/>
          <a:stretch/>
        </p:blipFill>
        <p:spPr>
          <a:xfrm>
            <a:off x="20" y="10"/>
            <a:ext cx="9143980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134CCC-1065-49F5-A169-8C27A2B9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960137"/>
            <a:ext cx="7374082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5000" b="1" spc="200" dirty="0"/>
              <a:t>…it must be expressed</a:t>
            </a:r>
          </a:p>
        </p:txBody>
      </p:sp>
    </p:spTree>
    <p:extLst>
      <p:ext uri="{BB962C8B-B14F-4D97-AF65-F5344CB8AC3E}">
        <p14:creationId xmlns:p14="http://schemas.microsoft.com/office/powerpoint/2010/main" val="260812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162C-38A6-4479-B495-7153E849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3CA0930B-D532-4CA1-8484-393818E79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2" y="-145611"/>
            <a:ext cx="8866908" cy="66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06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137A-81FD-4461-85ED-57252FFF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8578B96-C45A-4914-AF20-3D6B6B62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"/>
            <a:ext cx="9144000" cy="70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ground, person, boy, outdoor&#10;&#10;Description generated with very high confidence">
            <a:extLst>
              <a:ext uri="{FF2B5EF4-FFF2-40B4-BE49-F238E27FC236}">
                <a16:creationId xmlns:a16="http://schemas.microsoft.com/office/drawing/2014/main" id="{E5286816-76C0-49D3-A905-18B05D40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18013"/>
          <a:stretch/>
        </p:blipFill>
        <p:spPr>
          <a:xfrm>
            <a:off x="20" y="10"/>
            <a:ext cx="9143980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D2760-6F52-4289-9BAC-89B44994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960137"/>
            <a:ext cx="88011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5000" b="1" spc="200" dirty="0"/>
              <a:t>…through the eyes of a child</a:t>
            </a:r>
          </a:p>
        </p:txBody>
      </p:sp>
    </p:spTree>
    <p:extLst>
      <p:ext uri="{BB962C8B-B14F-4D97-AF65-F5344CB8AC3E}">
        <p14:creationId xmlns:p14="http://schemas.microsoft.com/office/powerpoint/2010/main" val="78822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BC8F-358B-451F-A84E-DA7ABBE0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058150" cy="2295524"/>
          </a:xfrm>
        </p:spPr>
        <p:txBody>
          <a:bodyPr>
            <a:normAutofit/>
          </a:bodyPr>
          <a:lstStyle/>
          <a:p>
            <a:r>
              <a:rPr lang="en-CA" dirty="0"/>
              <a:t>	God has told us to be </a:t>
            </a:r>
            <a:br>
              <a:rPr lang="en-CA" dirty="0"/>
            </a:br>
            <a:r>
              <a:rPr lang="en-CA" dirty="0"/>
              <a:t>	like children, not childish</a:t>
            </a:r>
          </a:p>
        </p:txBody>
      </p:sp>
      <p:pic>
        <p:nvPicPr>
          <p:cNvPr id="4" name="Picture 3" descr="A person in a green field&#10;&#10;Description generated with very high confidence">
            <a:extLst>
              <a:ext uri="{FF2B5EF4-FFF2-40B4-BE49-F238E27FC236}">
                <a16:creationId xmlns:a16="http://schemas.microsoft.com/office/drawing/2014/main" id="{5C22F616-7005-486B-8C1B-2EAF86652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36" y="1838324"/>
            <a:ext cx="6449291" cy="48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35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A360-1CDD-4D11-8D99-44903797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FF60C442-1ADE-4FFA-9E28-F3137377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8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5E63-1917-4F0C-8F8F-A4D4533B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close up of a book&#10;&#10;Description generated with high confidence">
            <a:extLst>
              <a:ext uri="{FF2B5EF4-FFF2-40B4-BE49-F238E27FC236}">
                <a16:creationId xmlns:a16="http://schemas.microsoft.com/office/drawing/2014/main" id="{697A4152-488D-4AAB-8107-075A59C79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66908" cy="71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6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7099-BC72-4AF1-8923-4964ECC6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primate, animal, mammal, ape&#10;&#10;Description generated with very high confidence">
            <a:extLst>
              <a:ext uri="{FF2B5EF4-FFF2-40B4-BE49-F238E27FC236}">
                <a16:creationId xmlns:a16="http://schemas.microsoft.com/office/drawing/2014/main" id="{F51C7893-09A1-466D-AFC2-2CE315125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7" y="-173183"/>
            <a:ext cx="7273637" cy="72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7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AF3F-5925-4096-801C-C74877A4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A4EFB-AF82-4E81-88DA-B3FF618FC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3" y="585216"/>
            <a:ext cx="8111753" cy="53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72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7FAA46-F63C-45FE-B4F0-A7E677E9F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9B7795-7E78-4F68-B6FE-6ECC9165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01EBEE-7F7A-4EEE-8CD5-9B3740ECB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4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281BC8-9061-4C9E-88FC-2B98B09A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54399-5F80-42D5-A1D2-C5C1C950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640080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3800" spc="200" dirty="0">
                <a:solidFill>
                  <a:srgbClr val="FFFFFF"/>
                </a:solidFill>
              </a:rPr>
              <a:t>A dying rose???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4F8B4D-C74B-4907-B2CC-F7C50DC5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food&#10;&#10;Description automatically generated">
            <a:extLst>
              <a:ext uri="{FF2B5EF4-FFF2-40B4-BE49-F238E27FC236}">
                <a16:creationId xmlns:a16="http://schemas.microsoft.com/office/drawing/2014/main" id="{A794A0C0-C40B-4F77-A23D-CDC65F8CD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0" r="13832" b="2"/>
          <a:stretch/>
        </p:blipFill>
        <p:spPr>
          <a:xfrm>
            <a:off x="4552289" y="1095021"/>
            <a:ext cx="3246991" cy="44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0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BB02-77C8-4F17-8415-84D61FDB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close up of a hand&#10;&#10;Description automatically generated">
            <a:extLst>
              <a:ext uri="{FF2B5EF4-FFF2-40B4-BE49-F238E27FC236}">
                <a16:creationId xmlns:a16="http://schemas.microsoft.com/office/drawing/2014/main" id="{BEE675DA-7507-4D70-A009-43A136CC8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2">
            <a:extLst>
              <a:ext uri="{FF2B5EF4-FFF2-40B4-BE49-F238E27FC236}">
                <a16:creationId xmlns:a16="http://schemas.microsoft.com/office/drawing/2014/main" id="{6F7FAA46-F63C-45FE-B4F0-A7E677E9F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DA9B7795-7E78-4F68-B6FE-6ECC9165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C9DED8-35C4-4820-BBCE-EE0425F0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5000" spc="200" dirty="0"/>
              <a:t>Roses or dandelions?</a:t>
            </a: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72974D1C-9B6C-41AA-9861-0A9C0469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flower&#10;&#10;Description automatically generated">
            <a:extLst>
              <a:ext uri="{FF2B5EF4-FFF2-40B4-BE49-F238E27FC236}">
                <a16:creationId xmlns:a16="http://schemas.microsoft.com/office/drawing/2014/main" id="{FE928E28-8C68-44A0-878D-ADFC8B92E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 r="2" b="24947"/>
          <a:stretch/>
        </p:blipFill>
        <p:spPr>
          <a:xfrm>
            <a:off x="476740" y="640080"/>
            <a:ext cx="8188233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2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325C8A5B-4290-4C76-AE73-EB9B089D1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7497"/>
          <a:stretch/>
        </p:blipFill>
        <p:spPr>
          <a:xfrm>
            <a:off x="0" y="-374073"/>
            <a:ext cx="9144000" cy="7356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0D64B-8C99-419D-B17D-8D7FD73020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89064" y="-803565"/>
            <a:ext cx="45719" cy="7205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br>
              <a:rPr lang="en-US" sz="2700" b="1" spc="200" dirty="0">
                <a:solidFill>
                  <a:srgbClr val="FF0000"/>
                </a:solidFill>
              </a:rPr>
            </a:br>
            <a:br>
              <a:rPr lang="en-US" sz="2700" b="1" spc="200" dirty="0">
                <a:solidFill>
                  <a:srgbClr val="FF0000"/>
                </a:solidFill>
              </a:rPr>
            </a:br>
            <a:br>
              <a:rPr lang="en-US" sz="2700" b="1" spc="200" dirty="0">
                <a:solidFill>
                  <a:srgbClr val="FF0000"/>
                </a:solidFill>
              </a:rPr>
            </a:br>
            <a:br>
              <a:rPr lang="en-US" sz="2700" b="1" spc="200" dirty="0">
                <a:solidFill>
                  <a:srgbClr val="FF0000"/>
                </a:solidFill>
              </a:rPr>
            </a:br>
            <a:br>
              <a:rPr lang="en-US" sz="2700" b="1" spc="200" dirty="0">
                <a:solidFill>
                  <a:srgbClr val="FF0000"/>
                </a:solidFill>
              </a:rPr>
            </a:br>
            <a:endParaRPr lang="en-US" sz="2700" b="1" spc="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5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9524-86B5-42D1-A722-D2B8B48F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D1CC8-8758-4E28-BC78-DBA189C3D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734"/>
            <a:ext cx="8880764" cy="71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96C8-016C-4B6C-BEFA-493E6FDF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endParaRPr lang="en-CA"/>
          </a:p>
        </p:txBody>
      </p:sp>
      <p:pic>
        <p:nvPicPr>
          <p:cNvPr id="4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A2E8BB7A-DF4C-496B-9186-B386C40F8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1972"/>
            <a:ext cx="9143999" cy="72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55" y="0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82230" y="4388141"/>
            <a:ext cx="43891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unset over a body of water&#10;&#10;Description generated with very high confidence">
            <a:extLst>
              <a:ext uri="{FF2B5EF4-FFF2-40B4-BE49-F238E27FC236}">
                <a16:creationId xmlns:a16="http://schemas.microsoft.com/office/drawing/2014/main" id="{8F0ECE23-A5C7-45D8-9897-D74D3E81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4" y="0"/>
            <a:ext cx="3934691" cy="666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34AC6-664F-4F44-94ED-8270B667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600" y="640080"/>
            <a:ext cx="4720267" cy="36524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7200" b="1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GIVE THANKS TO THE LORD</a:t>
            </a:r>
          </a:p>
        </p:txBody>
      </p:sp>
    </p:spTree>
    <p:extLst>
      <p:ext uri="{BB962C8B-B14F-4D97-AF65-F5344CB8AC3E}">
        <p14:creationId xmlns:p14="http://schemas.microsoft.com/office/powerpoint/2010/main" val="314506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762A-8D88-406C-B605-C60D6D08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181FB-49EE-43D6-A479-499AE52F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96981"/>
            <a:ext cx="7725641" cy="696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42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419F-69AA-4B36-B1F5-928DC247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06C4C12-1198-44BB-A7B2-ABFE3A924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10"/>
            <a:ext cx="8908473" cy="65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BA09-4A63-4554-9EE0-0BC6E49C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F170B25F-9FB3-4B28-876F-2DCAACC34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7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72E7B-7D41-498B-B4C6-8F6FC03A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cture containing outdoor, bird, beach&#10;&#10;Description generated with high confidence">
            <a:extLst>
              <a:ext uri="{FF2B5EF4-FFF2-40B4-BE49-F238E27FC236}">
                <a16:creationId xmlns:a16="http://schemas.microsoft.com/office/drawing/2014/main" id="{65398595-90B9-456D-8553-98CC0B464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2" y="-125522"/>
            <a:ext cx="9027067" cy="743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033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E0438FB-7F48-4424-A7D4-D823FEFC4A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Microsoft Office PowerPoint</Application>
  <PresentationFormat>On-screen Show (4:3)</PresentationFormat>
  <Paragraphs>58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Segoe UI</vt:lpstr>
      <vt:lpstr>Symbol</vt:lpstr>
      <vt:lpstr>Tw Cen MT</vt:lpstr>
      <vt:lpstr>Tw Cen MT Condensed</vt:lpstr>
      <vt:lpstr>Verdana</vt:lpstr>
      <vt:lpstr>Wingdings 3</vt:lpstr>
      <vt:lpstr>Integral</vt:lpstr>
      <vt:lpstr>HABIT OF GRATITUDE</vt:lpstr>
      <vt:lpstr>PowerPoint Presentation</vt:lpstr>
      <vt:lpstr>PowerPoint Presentation</vt:lpstr>
      <vt:lpstr>PowerPoint Presentation</vt:lpstr>
      <vt:lpstr>O GIVE THANKS TO THE LORD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“Be thankful if your job is a little harder than you like, a raZoR can’t be sharpened on a piece of velvet”</vt:lpstr>
      <vt:lpstr>…it must be expressed</vt:lpstr>
      <vt:lpstr>PowerPoint Presentation</vt:lpstr>
      <vt:lpstr>PowerPoint Presentation</vt:lpstr>
      <vt:lpstr>…through the eyes of a child</vt:lpstr>
      <vt:lpstr> God has told us to be   like children, not childish</vt:lpstr>
      <vt:lpstr>PowerPoint Presentation</vt:lpstr>
      <vt:lpstr>PowerPoint Presentation</vt:lpstr>
      <vt:lpstr>PowerPoint Presentation</vt:lpstr>
      <vt:lpstr>A dying rose???</vt:lpstr>
      <vt:lpstr>PowerPoint Presentation</vt:lpstr>
      <vt:lpstr>Roses or dandelions?</vt:lpstr>
      <vt:lpstr>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2020-10-07T21:36:01Z</dcterms:created>
  <dcterms:modified xsi:type="dcterms:W3CDTF">2020-10-11T00:23:31Z</dcterms:modified>
</cp:coreProperties>
</file>