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29" autoAdjust="0"/>
    <p:restoredTop sz="94599" autoAdjust="0"/>
  </p:normalViewPr>
  <p:slideViewPr>
    <p:cSldViewPr>
      <p:cViewPr varScale="1">
        <p:scale>
          <a:sx n="73" d="100"/>
          <a:sy n="73" d="100"/>
        </p:scale>
        <p:origin x="66" y="33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6/20/2020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6/20/2020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6/20/2020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836712"/>
            <a:ext cx="9144000" cy="2007096"/>
          </a:xfrm>
        </p:spPr>
        <p:txBody>
          <a:bodyPr/>
          <a:lstStyle/>
          <a:p>
            <a:pPr algn="ctr"/>
            <a:r>
              <a:rPr lang="en-US" sz="6000" b="1" dirty="0"/>
              <a:t>HAVING HOPE IN A HOPELESS WORLD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/>
              <a:t>Text: Romans 4:18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IV. AN ENDURING HOPE</a:t>
            </a:r>
            <a:b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(I Peter 1:13)</a:t>
            </a:r>
            <a:endParaRPr lang="en-US" sz="4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700808"/>
            <a:ext cx="8748463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“Therefore, </a:t>
            </a:r>
            <a:r>
              <a:rPr lang="en-US" sz="4000" i="1" u="sng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prepare your minds for action; be self-controlled; set your hope fully</a:t>
            </a:r>
            <a:r>
              <a:rPr lang="en-US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on the grace to be given you when Jesus Christ is revealed.”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					I Peter 1:13</a:t>
            </a:r>
          </a:p>
        </p:txBody>
      </p:sp>
    </p:spTree>
    <p:extLst>
      <p:ext uri="{BB962C8B-B14F-4D97-AF65-F5344CB8AC3E}">
        <p14:creationId xmlns:p14="http://schemas.microsoft.com/office/powerpoint/2010/main" val="941701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IV. AN ENDURING HOPE</a:t>
            </a:r>
            <a:b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(I Peter 1:13)</a:t>
            </a:r>
            <a:endParaRPr lang="en-US" sz="4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700808"/>
            <a:ext cx="8748463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“Hope does not disappoint us”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Romans 5:5a</a:t>
            </a:r>
            <a:endParaRPr lang="en-CA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en-CA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“</a:t>
            </a:r>
            <a:r>
              <a:rPr lang="en-US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But if we hope for what we do not yet have, </a:t>
            </a:r>
            <a:r>
              <a:rPr lang="en-US" sz="4000" i="1" u="sng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 wait for it patiently.</a:t>
            </a:r>
            <a:r>
              <a:rPr lang="en-US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Romans 8:25</a:t>
            </a:r>
          </a:p>
        </p:txBody>
      </p:sp>
    </p:spTree>
    <p:extLst>
      <p:ext uri="{BB962C8B-B14F-4D97-AF65-F5344CB8AC3E}">
        <p14:creationId xmlns:p14="http://schemas.microsoft.com/office/powerpoint/2010/main" val="16074721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IV. AN ENDURING HOPE</a:t>
            </a:r>
            <a:b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(I Peter 1:13)</a:t>
            </a:r>
            <a:endParaRPr lang="en-US" sz="4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700808"/>
            <a:ext cx="8748463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“We want each of you to show this same diligence to the very end, </a:t>
            </a:r>
            <a:r>
              <a:rPr lang="en-US" sz="4000" i="1" u="sng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 order to make your hope sure.</a:t>
            </a:r>
            <a:r>
              <a:rPr lang="en-US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					Hebrews 6:11</a:t>
            </a:r>
          </a:p>
        </p:txBody>
      </p:sp>
    </p:spTree>
    <p:extLst>
      <p:ext uri="{BB962C8B-B14F-4D97-AF65-F5344CB8AC3E}">
        <p14:creationId xmlns:p14="http://schemas.microsoft.com/office/powerpoint/2010/main" val="480874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IV. AN ENDURING HOPE</a:t>
            </a:r>
            <a:b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(I Peter 1:13)</a:t>
            </a:r>
            <a:endParaRPr lang="en-US" sz="4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700808"/>
            <a:ext cx="8748463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“Yet this I call to mind and therefore I have hope: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22. Because of the Lord’s great love we are not consumed, </a:t>
            </a:r>
            <a:r>
              <a:rPr lang="en-US" sz="3200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for his compassions never fail</a:t>
            </a:r>
            <a:r>
              <a:rPr lang="en-US" sz="32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23. They are new every morning; great is your faithfulness.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24. I say to myself, ‘The LORD is my portion; therefore I will wait for him.</a:t>
            </a:r>
            <a:r>
              <a:rPr lang="en-US" sz="3200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[</a:t>
            </a:r>
            <a:r>
              <a:rPr lang="en-US" sz="3200" b="1" i="1" u="sng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 have hope in Him.</a:t>
            </a:r>
            <a:r>
              <a:rPr lang="en-US" sz="3200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 NASB]”</a:t>
            </a:r>
            <a:endParaRPr lang="en-US" sz="3200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en-CA" sz="32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				Lamentations 3:21-24</a:t>
            </a:r>
          </a:p>
        </p:txBody>
      </p:sp>
    </p:spTree>
    <p:extLst>
      <p:ext uri="{BB962C8B-B14F-4D97-AF65-F5344CB8AC3E}">
        <p14:creationId xmlns:p14="http://schemas.microsoft.com/office/powerpoint/2010/main" val="485524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CA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IV. AN ENDURING HOPE (I Peter 1:13)</a:t>
            </a:r>
            <a:endParaRPr lang="en-US" sz="4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700808"/>
            <a:ext cx="8748463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“Hope deferred makes the heart sick, but a longing fulfilled is a tree of life.”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						Proverbs 13:12</a:t>
            </a:r>
          </a:p>
        </p:txBody>
      </p:sp>
    </p:spTree>
    <p:extLst>
      <p:ext uri="{BB962C8B-B14F-4D97-AF65-F5344CB8AC3E}">
        <p14:creationId xmlns:p14="http://schemas.microsoft.com/office/powerpoint/2010/main" val="38610826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US" sz="4400" b="1" dirty="0"/>
              <a:t>I. A LIVING [Lively - KJV] HOPE (I Peter 1:3)</a:t>
            </a:r>
            <a:endParaRPr lang="en-US" sz="4400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8748463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</a:t>
            </a:r>
            <a:r>
              <a:rPr lang="en-US" sz="4000" i="1" dirty="0"/>
              <a:t>Praise be to the God and Father of our Lord Jesus Christ! In his great mercy he has given us new birth </a:t>
            </a:r>
            <a:r>
              <a:rPr lang="en-US" sz="4000" b="1" i="1" u="sng" dirty="0"/>
              <a:t>into a living hope</a:t>
            </a:r>
            <a:r>
              <a:rPr lang="en-US" sz="4000" i="1" dirty="0"/>
              <a:t> through the resurrection of Jesus Christ from the dead,”</a:t>
            </a:r>
          </a:p>
          <a:p>
            <a:pPr marL="0" indent="0">
              <a:buNone/>
            </a:pPr>
            <a:r>
              <a:rPr lang="en-CA" sz="4000" i="1" dirty="0"/>
              <a:t>							I Peter 1:3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US" sz="4400" b="1" dirty="0"/>
              <a:t>I. A LIVING [Lively - KJV] HOPE (I Peter 1:3)</a:t>
            </a:r>
            <a:endParaRPr lang="en-US" sz="4400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8748463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“Surely he says this for us, doesn’t he? Yes it is written for us, because when the plowman plows and the thresher threshes, </a:t>
            </a:r>
            <a:r>
              <a:rPr lang="en-US" sz="4000" i="1" u="sng" dirty="0"/>
              <a:t>they ought to do so in the hope of sharing in the harvest.</a:t>
            </a:r>
            <a:r>
              <a:rPr lang="en-US" sz="4000" i="1" dirty="0"/>
              <a:t>”</a:t>
            </a:r>
          </a:p>
          <a:p>
            <a:pPr marL="0" indent="0">
              <a:buNone/>
            </a:pPr>
            <a:r>
              <a:rPr lang="en-CA" sz="4000" i="1" dirty="0"/>
              <a:t>					I Corinthians 9:10</a:t>
            </a:r>
          </a:p>
        </p:txBody>
      </p:sp>
    </p:spTree>
    <p:extLst>
      <p:ext uri="{BB962C8B-B14F-4D97-AF65-F5344CB8AC3E}">
        <p14:creationId xmlns:p14="http://schemas.microsoft.com/office/powerpoint/2010/main" val="1497561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II. A PURIFYING HOPE</a:t>
            </a:r>
            <a:b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(I John 3:2,3)</a:t>
            </a:r>
            <a:endParaRPr lang="en-US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8748463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“Surely he says this for us, doesn’t he? Yes it is written for us, because when the plowman plows and the thresher threshes, </a:t>
            </a:r>
            <a:r>
              <a:rPr lang="en-US" sz="4000" i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they ought to do so in the hope of sharing in the harvest.</a:t>
            </a:r>
            <a:r>
              <a:rPr lang="en-US" sz="4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				I Corinthians 9:10</a:t>
            </a:r>
          </a:p>
        </p:txBody>
      </p:sp>
    </p:spTree>
    <p:extLst>
      <p:ext uri="{BB962C8B-B14F-4D97-AF65-F5344CB8AC3E}">
        <p14:creationId xmlns:p14="http://schemas.microsoft.com/office/powerpoint/2010/main" val="35030641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II. A PURIFYING HOPE</a:t>
            </a:r>
            <a:b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4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(I John 3:2,3)</a:t>
            </a:r>
            <a:endParaRPr lang="en-US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8748463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“But by faith we eagerly await through the Spirit </a:t>
            </a:r>
            <a:r>
              <a:rPr lang="en-US" sz="4000" i="1" u="sng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righteousness for which we hope.</a:t>
            </a:r>
            <a:r>
              <a:rPr lang="en-US" sz="4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					Galatians 5:5</a:t>
            </a:r>
          </a:p>
        </p:txBody>
      </p:sp>
    </p:spTree>
    <p:extLst>
      <p:ext uri="{BB962C8B-B14F-4D97-AF65-F5344CB8AC3E}">
        <p14:creationId xmlns:p14="http://schemas.microsoft.com/office/powerpoint/2010/main" val="1607339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III. A BLESSED HOPE</a:t>
            </a:r>
            <a:b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(Titus 2:13)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8748463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“For the grace of God that brings salvation has appeared to all men.</a:t>
            </a:r>
          </a:p>
          <a:p>
            <a:pPr marL="0" indent="0">
              <a:buNone/>
            </a:pP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12. It teaches us to say </a:t>
            </a:r>
            <a:r>
              <a:rPr lang="en-US" sz="40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“No”</a:t>
            </a: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to ungodliness and worldly passions, and to live self-controlled, upright and godly lives in this present age,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					Titus 2:11-12</a:t>
            </a:r>
          </a:p>
        </p:txBody>
      </p:sp>
    </p:spTree>
    <p:extLst>
      <p:ext uri="{BB962C8B-B14F-4D97-AF65-F5344CB8AC3E}">
        <p14:creationId xmlns:p14="http://schemas.microsoft.com/office/powerpoint/2010/main" val="2896589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III. A BLESSED HOPE</a:t>
            </a:r>
            <a:b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(Titus 2:13)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700808"/>
            <a:ext cx="8748463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13. </a:t>
            </a:r>
            <a:r>
              <a:rPr lang="en-US" sz="4000" b="1" i="1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while we wait for the blessed hope</a:t>
            </a: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- the glorious appearing of our great God and Savior, Jesus Christ,</a:t>
            </a:r>
          </a:p>
          <a:p>
            <a:pPr marL="0" indent="0">
              <a:buNone/>
            </a:pP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14. Who gave himself for us to redeem us from all wickedness and to purify for himself a people that are his very own, eager to do what is good.”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					Titus 2:13-14</a:t>
            </a:r>
          </a:p>
        </p:txBody>
      </p:sp>
    </p:spTree>
    <p:extLst>
      <p:ext uri="{BB962C8B-B14F-4D97-AF65-F5344CB8AC3E}">
        <p14:creationId xmlns:p14="http://schemas.microsoft.com/office/powerpoint/2010/main" val="662223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III. A BLESSED HOPE</a:t>
            </a:r>
            <a:b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(Titus 2:13)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700808"/>
            <a:ext cx="8748463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“Therefore, I am going to allure her;</a:t>
            </a:r>
            <a:r>
              <a:rPr lang="en-US" sz="4000" b="1" i="1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I will lead her into the desert</a:t>
            </a:r>
            <a:r>
              <a:rPr lang="en-US" sz="4000" b="1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speak tenderly to her.</a:t>
            </a:r>
          </a:p>
          <a:p>
            <a:pPr marL="0" indent="0">
              <a:buNone/>
            </a:pP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15. There I will give her back her vineyards and will </a:t>
            </a:r>
            <a:r>
              <a:rPr lang="en-US" sz="4000" b="1" i="1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make the Valley of </a:t>
            </a:r>
            <a:r>
              <a:rPr lang="en-US" sz="4000" b="1" i="1" u="sng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Achor</a:t>
            </a:r>
            <a:r>
              <a:rPr lang="en-US" sz="4000" b="1" i="1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a door of hope</a:t>
            </a: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. There she will sing as in the days of her youth, as in the day she came up out of Egypt.”			</a:t>
            </a:r>
            <a:r>
              <a:rPr lang="en-CA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Hosea 2:14,15</a:t>
            </a:r>
          </a:p>
        </p:txBody>
      </p:sp>
    </p:spTree>
    <p:extLst>
      <p:ext uri="{BB962C8B-B14F-4D97-AF65-F5344CB8AC3E}">
        <p14:creationId xmlns:p14="http://schemas.microsoft.com/office/powerpoint/2010/main" val="3548941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0CC65324-F57D-464B-93B4-06DF20AC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3" y="332656"/>
            <a:ext cx="9143998" cy="102076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III. A BLESSED HOPE</a:t>
            </a:r>
            <a:b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(Titus 2:13)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522413" y="1700808"/>
            <a:ext cx="8748463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“</a:t>
            </a:r>
            <a:r>
              <a:rPr lang="en-US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 Hope of Israel, its Savior in times of distress.”</a:t>
            </a:r>
          </a:p>
          <a:p>
            <a:pPr marL="0" indent="0">
              <a:buNone/>
            </a:pPr>
            <a:r>
              <a:rPr lang="en-CA" sz="40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				Jeremiah 14:8a</a:t>
            </a:r>
          </a:p>
        </p:txBody>
      </p:sp>
    </p:spTree>
    <p:extLst>
      <p:ext uri="{BB962C8B-B14F-4D97-AF65-F5344CB8AC3E}">
        <p14:creationId xmlns:p14="http://schemas.microsoft.com/office/powerpoint/2010/main" val="35812720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747</Words>
  <Application>Microsoft Office PowerPoint</Application>
  <PresentationFormat>Custom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Consolas</vt:lpstr>
      <vt:lpstr>Corbel</vt:lpstr>
      <vt:lpstr>Chalkboard 16x9</vt:lpstr>
      <vt:lpstr>HAVING HOPE IN A HOPELESS WORLD</vt:lpstr>
      <vt:lpstr>I. A LIVING [Lively - KJV] HOPE (I Peter 1:3)</vt:lpstr>
      <vt:lpstr>I. A LIVING [Lively - KJV] HOPE (I Peter 1:3)</vt:lpstr>
      <vt:lpstr>II. A PURIFYING HOPE (I John 3:2,3)</vt:lpstr>
      <vt:lpstr>II. A PURIFYING HOPE (I John 3:2,3)</vt:lpstr>
      <vt:lpstr>III. A BLESSED HOPE (Titus 2:13)</vt:lpstr>
      <vt:lpstr>III. A BLESSED HOPE (Titus 2:13)</vt:lpstr>
      <vt:lpstr>III. A BLESSED HOPE (Titus 2:13)</vt:lpstr>
      <vt:lpstr>III. A BLESSED HOPE (Titus 2:13)</vt:lpstr>
      <vt:lpstr>IV. AN ENDURING HOPE (I Peter 1:13)</vt:lpstr>
      <vt:lpstr>IV. AN ENDURING HOPE (I Peter 1:13)</vt:lpstr>
      <vt:lpstr>IV. AN ENDURING HOPE (I Peter 1:13)</vt:lpstr>
      <vt:lpstr>IV. AN ENDURING HOPE (I Peter 1:13)</vt:lpstr>
      <vt:lpstr>IV. AN ENDURING HOPE (I Peter 1:13)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HOPE IN A HOPELESS WORLD</dc:title>
  <dc:creator>Brad Montsion</dc:creator>
  <cp:lastModifiedBy>Brad Montsion</cp:lastModifiedBy>
  <cp:revision>11</cp:revision>
  <dcterms:created xsi:type="dcterms:W3CDTF">2020-06-20T22:56:32Z</dcterms:created>
  <dcterms:modified xsi:type="dcterms:W3CDTF">2020-06-21T00:04:10Z</dcterms:modified>
</cp:coreProperties>
</file>