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2E663CF-57ED-4C4E-B95A-F82BB4F6EDFC}" type="datetimeFigureOut">
              <a:rPr lang="en-US" smtClean="0"/>
              <a:t>11/5/2022</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98D6BFD-AB3C-4413-9DDD-5AE320B19D39}"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14520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663CF-57ED-4C4E-B95A-F82BB4F6EDFC}"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158267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663CF-57ED-4C4E-B95A-F82BB4F6EDFC}"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131768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663CF-57ED-4C4E-B95A-F82BB4F6EDFC}"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D6BFD-AB3C-4413-9DDD-5AE320B19D39}"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4496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663CF-57ED-4C4E-B95A-F82BB4F6EDFC}"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2000787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E663CF-57ED-4C4E-B95A-F82BB4F6EDFC}"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376124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E663CF-57ED-4C4E-B95A-F82BB4F6EDFC}"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266180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663CF-57ED-4C4E-B95A-F82BB4F6EDF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401058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663CF-57ED-4C4E-B95A-F82BB4F6EDF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187347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663CF-57ED-4C4E-B95A-F82BB4F6EDF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196772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663CF-57ED-4C4E-B95A-F82BB4F6EDF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342100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E663CF-57ED-4C4E-B95A-F82BB4F6EDFC}"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31876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E663CF-57ED-4C4E-B95A-F82BB4F6EDFC}"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310490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E663CF-57ED-4C4E-B95A-F82BB4F6EDFC}"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310329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663CF-57ED-4C4E-B95A-F82BB4F6EDFC}"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36245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663CF-57ED-4C4E-B95A-F82BB4F6EDFC}"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176503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663CF-57ED-4C4E-B95A-F82BB4F6EDFC}"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D6BFD-AB3C-4413-9DDD-5AE320B19D39}" type="slidenum">
              <a:rPr lang="en-US" smtClean="0"/>
              <a:t>‹#›</a:t>
            </a:fld>
            <a:endParaRPr lang="en-US"/>
          </a:p>
        </p:txBody>
      </p:sp>
    </p:spTree>
    <p:extLst>
      <p:ext uri="{BB962C8B-B14F-4D97-AF65-F5344CB8AC3E}">
        <p14:creationId xmlns:p14="http://schemas.microsoft.com/office/powerpoint/2010/main" val="168505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2E663CF-57ED-4C4E-B95A-F82BB4F6EDFC}" type="datetimeFigureOut">
              <a:rPr lang="en-US" smtClean="0"/>
              <a:t>11/5/2022</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98D6BFD-AB3C-4413-9DDD-5AE320B19D39}" type="slidenum">
              <a:rPr lang="en-US" smtClean="0"/>
              <a:t>‹#›</a:t>
            </a:fld>
            <a:endParaRPr lang="en-US"/>
          </a:p>
        </p:txBody>
      </p:sp>
    </p:spTree>
    <p:extLst>
      <p:ext uri="{BB962C8B-B14F-4D97-AF65-F5344CB8AC3E}">
        <p14:creationId xmlns:p14="http://schemas.microsoft.com/office/powerpoint/2010/main" val="2646121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6816-9B04-F45D-47F6-432D6195BA26}"/>
              </a:ext>
            </a:extLst>
          </p:cNvPr>
          <p:cNvSpPr>
            <a:spLocks noGrp="1"/>
          </p:cNvSpPr>
          <p:nvPr>
            <p:ph type="ctrTitle"/>
          </p:nvPr>
        </p:nvSpPr>
        <p:spPr/>
        <p:txBody>
          <a:bodyPr>
            <a:normAutofit/>
          </a:bodyPr>
          <a:lstStyle/>
          <a:p>
            <a:r>
              <a:rPr lang="en-US" sz="7200" b="1" dirty="0"/>
              <a:t>HE DID IT ALL FOR US</a:t>
            </a:r>
          </a:p>
        </p:txBody>
      </p:sp>
      <p:sp>
        <p:nvSpPr>
          <p:cNvPr id="3" name="Subtitle 2">
            <a:extLst>
              <a:ext uri="{FF2B5EF4-FFF2-40B4-BE49-F238E27FC236}">
                <a16:creationId xmlns:a16="http://schemas.microsoft.com/office/drawing/2014/main" id="{543F3E14-05AB-57E3-160D-B79E5C1792AF}"/>
              </a:ext>
            </a:extLst>
          </p:cNvPr>
          <p:cNvSpPr>
            <a:spLocks noGrp="1"/>
          </p:cNvSpPr>
          <p:nvPr>
            <p:ph type="subTitle" idx="1"/>
          </p:nvPr>
        </p:nvSpPr>
        <p:spPr/>
        <p:txBody>
          <a:bodyPr>
            <a:normAutofit fontScale="62500" lnSpcReduction="20000"/>
          </a:bodyPr>
          <a:lstStyle/>
          <a:p>
            <a:r>
              <a:rPr lang="en-US" sz="4800" i="1" dirty="0"/>
              <a:t>ROMANS 5:6-11</a:t>
            </a:r>
          </a:p>
        </p:txBody>
      </p:sp>
    </p:spTree>
    <p:extLst>
      <p:ext uri="{BB962C8B-B14F-4D97-AF65-F5344CB8AC3E}">
        <p14:creationId xmlns:p14="http://schemas.microsoft.com/office/powerpoint/2010/main" val="409790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84BC-7D81-4DDA-A790-5C33332E5012}"/>
              </a:ext>
            </a:extLst>
          </p:cNvPr>
          <p:cNvSpPr>
            <a:spLocks noGrp="1"/>
          </p:cNvSpPr>
          <p:nvPr>
            <p:ph type="title"/>
          </p:nvPr>
        </p:nvSpPr>
        <p:spPr/>
        <p:txBody>
          <a:bodyPr/>
          <a:lstStyle/>
          <a:p>
            <a:r>
              <a:rPr lang="en-US" dirty="0"/>
              <a:t>I. The sinners pitiful condition</a:t>
            </a:r>
          </a:p>
        </p:txBody>
      </p:sp>
      <p:sp>
        <p:nvSpPr>
          <p:cNvPr id="4" name="Text Placeholder 3">
            <a:extLst>
              <a:ext uri="{FF2B5EF4-FFF2-40B4-BE49-F238E27FC236}">
                <a16:creationId xmlns:a16="http://schemas.microsoft.com/office/drawing/2014/main" id="{BC8301F3-6FEE-2C0D-8B80-A227FDE9D509}"/>
              </a:ext>
            </a:extLst>
          </p:cNvPr>
          <p:cNvSpPr>
            <a:spLocks noGrp="1"/>
          </p:cNvSpPr>
          <p:nvPr>
            <p:ph type="body" sz="half" idx="2"/>
          </p:nvPr>
        </p:nvSpPr>
        <p:spPr/>
        <p:txBody>
          <a:bodyPr>
            <a:normAutofit/>
          </a:bodyPr>
          <a:lstStyle/>
          <a:p>
            <a:r>
              <a:rPr lang="en-US" sz="3200" dirty="0"/>
              <a:t>(a)  The sinner is a weak man</a:t>
            </a:r>
          </a:p>
        </p:txBody>
      </p:sp>
      <p:pic>
        <p:nvPicPr>
          <p:cNvPr id="10" name="Picture Placeholder 9">
            <a:extLst>
              <a:ext uri="{FF2B5EF4-FFF2-40B4-BE49-F238E27FC236}">
                <a16:creationId xmlns:a16="http://schemas.microsoft.com/office/drawing/2014/main" id="{D21EE263-9045-B63F-AB93-B94E663B305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361" r="14361"/>
          <a:stretch>
            <a:fillRect/>
          </a:stretch>
        </p:blipFill>
        <p:spPr>
          <a:xfrm>
            <a:off x="7206018" y="70464"/>
            <a:ext cx="4107976" cy="5238515"/>
          </a:xfrm>
        </p:spPr>
      </p:pic>
    </p:spTree>
    <p:extLst>
      <p:ext uri="{BB962C8B-B14F-4D97-AF65-F5344CB8AC3E}">
        <p14:creationId xmlns:p14="http://schemas.microsoft.com/office/powerpoint/2010/main" val="1083059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84BC-7D81-4DDA-A790-5C33332E5012}"/>
              </a:ext>
            </a:extLst>
          </p:cNvPr>
          <p:cNvSpPr>
            <a:spLocks noGrp="1"/>
          </p:cNvSpPr>
          <p:nvPr>
            <p:ph type="title"/>
          </p:nvPr>
        </p:nvSpPr>
        <p:spPr/>
        <p:txBody>
          <a:bodyPr/>
          <a:lstStyle/>
          <a:p>
            <a:r>
              <a:rPr lang="en-US" dirty="0"/>
              <a:t>I. The sinners pitiful condition</a:t>
            </a:r>
          </a:p>
        </p:txBody>
      </p:sp>
      <p:pic>
        <p:nvPicPr>
          <p:cNvPr id="6" name="Picture Placeholder 5">
            <a:extLst>
              <a:ext uri="{FF2B5EF4-FFF2-40B4-BE49-F238E27FC236}">
                <a16:creationId xmlns:a16="http://schemas.microsoft.com/office/drawing/2014/main" id="{2E3D21B3-200E-6703-8136-669CF4E3487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523" r="14523"/>
          <a:stretch>
            <a:fillRect/>
          </a:stretch>
        </p:blipFill>
        <p:spPr/>
      </p:pic>
      <p:sp>
        <p:nvSpPr>
          <p:cNvPr id="4" name="Text Placeholder 3">
            <a:extLst>
              <a:ext uri="{FF2B5EF4-FFF2-40B4-BE49-F238E27FC236}">
                <a16:creationId xmlns:a16="http://schemas.microsoft.com/office/drawing/2014/main" id="{BC8301F3-6FEE-2C0D-8B80-A227FDE9D509}"/>
              </a:ext>
            </a:extLst>
          </p:cNvPr>
          <p:cNvSpPr>
            <a:spLocks noGrp="1"/>
          </p:cNvSpPr>
          <p:nvPr>
            <p:ph type="body" sz="half" idx="2"/>
          </p:nvPr>
        </p:nvSpPr>
        <p:spPr/>
        <p:txBody>
          <a:bodyPr>
            <a:normAutofit/>
          </a:bodyPr>
          <a:lstStyle/>
          <a:p>
            <a:r>
              <a:rPr lang="en-US" sz="3200" dirty="0"/>
              <a:t>(b)  The sinner is a wicked man</a:t>
            </a:r>
          </a:p>
        </p:txBody>
      </p:sp>
    </p:spTree>
    <p:extLst>
      <p:ext uri="{BB962C8B-B14F-4D97-AF65-F5344CB8AC3E}">
        <p14:creationId xmlns:p14="http://schemas.microsoft.com/office/powerpoint/2010/main" val="404933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84BC-7D81-4DDA-A790-5C33332E5012}"/>
              </a:ext>
            </a:extLst>
          </p:cNvPr>
          <p:cNvSpPr>
            <a:spLocks noGrp="1"/>
          </p:cNvSpPr>
          <p:nvPr>
            <p:ph type="title"/>
          </p:nvPr>
        </p:nvSpPr>
        <p:spPr/>
        <p:txBody>
          <a:bodyPr/>
          <a:lstStyle/>
          <a:p>
            <a:r>
              <a:rPr lang="en-US" dirty="0"/>
              <a:t>I. The sinners pitiful condition</a:t>
            </a:r>
          </a:p>
        </p:txBody>
      </p:sp>
      <p:pic>
        <p:nvPicPr>
          <p:cNvPr id="6" name="Picture Placeholder 5">
            <a:extLst>
              <a:ext uri="{FF2B5EF4-FFF2-40B4-BE49-F238E27FC236}">
                <a16:creationId xmlns:a16="http://schemas.microsoft.com/office/drawing/2014/main" id="{03AB7EAA-22CB-C043-3DA8-DD3B1B3A3A6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7252" r="17252"/>
          <a:stretch>
            <a:fillRect/>
          </a:stretch>
        </p:blipFill>
        <p:spPr/>
      </p:pic>
      <p:sp>
        <p:nvSpPr>
          <p:cNvPr id="4" name="Text Placeholder 3">
            <a:extLst>
              <a:ext uri="{FF2B5EF4-FFF2-40B4-BE49-F238E27FC236}">
                <a16:creationId xmlns:a16="http://schemas.microsoft.com/office/drawing/2014/main" id="{BC8301F3-6FEE-2C0D-8B80-A227FDE9D509}"/>
              </a:ext>
            </a:extLst>
          </p:cNvPr>
          <p:cNvSpPr>
            <a:spLocks noGrp="1"/>
          </p:cNvSpPr>
          <p:nvPr>
            <p:ph type="body" sz="half" idx="2"/>
          </p:nvPr>
        </p:nvSpPr>
        <p:spPr/>
        <p:txBody>
          <a:bodyPr>
            <a:normAutofit/>
          </a:bodyPr>
          <a:lstStyle/>
          <a:p>
            <a:r>
              <a:rPr lang="en-US" sz="3200" dirty="0"/>
              <a:t>(c)  The sinner is a wayward man</a:t>
            </a:r>
          </a:p>
        </p:txBody>
      </p:sp>
    </p:spTree>
    <p:extLst>
      <p:ext uri="{BB962C8B-B14F-4D97-AF65-F5344CB8AC3E}">
        <p14:creationId xmlns:p14="http://schemas.microsoft.com/office/powerpoint/2010/main" val="294250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84BC-7D81-4DDA-A790-5C33332E5012}"/>
              </a:ext>
            </a:extLst>
          </p:cNvPr>
          <p:cNvSpPr>
            <a:spLocks noGrp="1"/>
          </p:cNvSpPr>
          <p:nvPr>
            <p:ph type="title"/>
          </p:nvPr>
        </p:nvSpPr>
        <p:spPr/>
        <p:txBody>
          <a:bodyPr/>
          <a:lstStyle/>
          <a:p>
            <a:r>
              <a:rPr lang="en-US" dirty="0"/>
              <a:t>I. The sinners pitiful condition</a:t>
            </a:r>
          </a:p>
        </p:txBody>
      </p:sp>
      <p:pic>
        <p:nvPicPr>
          <p:cNvPr id="6" name="Picture Placeholder 5">
            <a:extLst>
              <a:ext uri="{FF2B5EF4-FFF2-40B4-BE49-F238E27FC236}">
                <a16:creationId xmlns:a16="http://schemas.microsoft.com/office/drawing/2014/main" id="{1291911C-5C47-C058-B43A-6847B241D4C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731" r="11731"/>
          <a:stretch>
            <a:fillRect/>
          </a:stretch>
        </p:blipFill>
        <p:spPr/>
      </p:pic>
      <p:sp>
        <p:nvSpPr>
          <p:cNvPr id="4" name="Text Placeholder 3">
            <a:extLst>
              <a:ext uri="{FF2B5EF4-FFF2-40B4-BE49-F238E27FC236}">
                <a16:creationId xmlns:a16="http://schemas.microsoft.com/office/drawing/2014/main" id="{BC8301F3-6FEE-2C0D-8B80-A227FDE9D509}"/>
              </a:ext>
            </a:extLst>
          </p:cNvPr>
          <p:cNvSpPr>
            <a:spLocks noGrp="1"/>
          </p:cNvSpPr>
          <p:nvPr>
            <p:ph type="body" sz="half" idx="2"/>
          </p:nvPr>
        </p:nvSpPr>
        <p:spPr/>
        <p:txBody>
          <a:bodyPr>
            <a:normAutofit/>
          </a:bodyPr>
          <a:lstStyle/>
          <a:p>
            <a:r>
              <a:rPr lang="en-US" sz="3200" dirty="0"/>
              <a:t>(d)  The sinner is a warlike man</a:t>
            </a:r>
          </a:p>
        </p:txBody>
      </p:sp>
    </p:spTree>
    <p:extLst>
      <p:ext uri="{BB962C8B-B14F-4D97-AF65-F5344CB8AC3E}">
        <p14:creationId xmlns:p14="http://schemas.microsoft.com/office/powerpoint/2010/main" val="222047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4E695-D79E-8C9F-1930-25CB0C058055}"/>
              </a:ext>
            </a:extLst>
          </p:cNvPr>
          <p:cNvSpPr>
            <a:spLocks noGrp="1"/>
          </p:cNvSpPr>
          <p:nvPr>
            <p:ph type="title"/>
          </p:nvPr>
        </p:nvSpPr>
        <p:spPr/>
        <p:txBody>
          <a:bodyPr>
            <a:normAutofit fontScale="90000"/>
          </a:bodyPr>
          <a:lstStyle/>
          <a:p>
            <a:r>
              <a:rPr lang="en-US" dirty="0"/>
              <a:t>ii. The </a:t>
            </a:r>
            <a:r>
              <a:rPr lang="en-US" dirty="0" err="1"/>
              <a:t>savioUrs</a:t>
            </a:r>
            <a:r>
              <a:rPr lang="en-US" dirty="0"/>
              <a:t> priceless compassion</a:t>
            </a:r>
          </a:p>
        </p:txBody>
      </p:sp>
      <p:pic>
        <p:nvPicPr>
          <p:cNvPr id="6" name="Content Placeholder 5">
            <a:extLst>
              <a:ext uri="{FF2B5EF4-FFF2-40B4-BE49-F238E27FC236}">
                <a16:creationId xmlns:a16="http://schemas.microsoft.com/office/drawing/2014/main" id="{7E86A574-31B6-3A24-B2FD-AC838B22CFD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15319" y="2847975"/>
            <a:ext cx="2628900" cy="1743075"/>
          </a:xfrm>
        </p:spPr>
      </p:pic>
      <p:pic>
        <p:nvPicPr>
          <p:cNvPr id="8" name="Content Placeholder 7">
            <a:extLst>
              <a:ext uri="{FF2B5EF4-FFF2-40B4-BE49-F238E27FC236}">
                <a16:creationId xmlns:a16="http://schemas.microsoft.com/office/drawing/2014/main" id="{16194D2B-CAC7-0C1A-2EA9-A821E025A5AE}"/>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591869" y="2402007"/>
            <a:ext cx="3255393" cy="2189044"/>
          </a:xfrm>
        </p:spPr>
      </p:pic>
    </p:spTree>
    <p:extLst>
      <p:ext uri="{BB962C8B-B14F-4D97-AF65-F5344CB8AC3E}">
        <p14:creationId xmlns:p14="http://schemas.microsoft.com/office/powerpoint/2010/main" val="361815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08FB-EBE0-8E82-45B6-FBCC52DFC662}"/>
              </a:ext>
            </a:extLst>
          </p:cNvPr>
          <p:cNvSpPr>
            <a:spLocks noGrp="1"/>
          </p:cNvSpPr>
          <p:nvPr>
            <p:ph type="title"/>
          </p:nvPr>
        </p:nvSpPr>
        <p:spPr/>
        <p:txBody>
          <a:bodyPr/>
          <a:lstStyle/>
          <a:p>
            <a:r>
              <a:rPr lang="en-US" dirty="0"/>
              <a:t>iii. The precious conversion</a:t>
            </a:r>
          </a:p>
        </p:txBody>
      </p:sp>
      <p:pic>
        <p:nvPicPr>
          <p:cNvPr id="5" name="Content Placeholder 4">
            <a:extLst>
              <a:ext uri="{FF2B5EF4-FFF2-40B4-BE49-F238E27FC236}">
                <a16:creationId xmlns:a16="http://schemas.microsoft.com/office/drawing/2014/main" id="{21EF1D4A-EF6C-892E-7B30-E6AABBAC529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42950" y="2505074"/>
            <a:ext cx="5970350" cy="2312585"/>
          </a:xfrm>
        </p:spPr>
      </p:pic>
    </p:spTree>
    <p:extLst>
      <p:ext uri="{BB962C8B-B14F-4D97-AF65-F5344CB8AC3E}">
        <p14:creationId xmlns:p14="http://schemas.microsoft.com/office/powerpoint/2010/main" val="66887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453A-652E-61F4-8438-1CA95EE5F84B}"/>
              </a:ext>
            </a:extLst>
          </p:cNvPr>
          <p:cNvSpPr>
            <a:spLocks noGrp="1"/>
          </p:cNvSpPr>
          <p:nvPr>
            <p:ph type="title"/>
          </p:nvPr>
        </p:nvSpPr>
        <p:spPr>
          <a:xfrm>
            <a:off x="150126" y="313899"/>
            <a:ext cx="11505062" cy="5677467"/>
          </a:xfrm>
        </p:spPr>
        <p:txBody>
          <a:bodyPr>
            <a:noAutofit/>
          </a:bodyPr>
          <a:lstStyle/>
          <a:p>
            <a:pPr algn="ctr"/>
            <a:r>
              <a:rPr lang="en-US" sz="2800" dirty="0">
                <a:latin typeface="Alfphabet" panose="020B0707010101030C03" pitchFamily="34" charset="0"/>
              </a:rPr>
              <a:t>Hebrews 10:11-14</a:t>
            </a:r>
            <a:br>
              <a:rPr lang="en-US" sz="2800" dirty="0">
                <a:latin typeface="Alfphabet" panose="020B0707010101030C03" pitchFamily="34" charset="0"/>
              </a:rPr>
            </a:br>
            <a:br>
              <a:rPr lang="en-US" sz="2800" dirty="0">
                <a:latin typeface="Alfphabet" panose="020B0707010101030C03" pitchFamily="34" charset="0"/>
              </a:rPr>
            </a:br>
            <a:r>
              <a:rPr lang="en-US" sz="2800" dirty="0">
                <a:latin typeface="Alfphabet" panose="020B0707010101030C03" pitchFamily="34" charset="0"/>
              </a:rPr>
              <a:t>“DAY AFTER DAY EVERY PRIEST STANDS AND PERFORMS HIS RELIGIOUS DUTIES; AGAIN AND AGAIN HE OFFERS THE SAME SACRIFICES, WHICH CAN NEVER TAKE AWAY SINS. </a:t>
            </a:r>
            <a:br>
              <a:rPr lang="en-US" sz="2800" dirty="0">
                <a:latin typeface="Alfphabet" panose="020B0707010101030C03" pitchFamily="34" charset="0"/>
              </a:rPr>
            </a:br>
            <a:r>
              <a:rPr lang="en-US" sz="2800" dirty="0">
                <a:latin typeface="Alfphabet" panose="020B0707010101030C03" pitchFamily="34" charset="0"/>
              </a:rPr>
              <a:t>BUT WHEN THE PRIEST HAD OFFERED FOR ALL TIME ONE SACRIFICE FOR SINS, HE SAT DOWN AT THE RIGHT HAND OF GOD, AND SINCE THAT TIME HE WAITS FOR HIS ENEMIES TO BE MADE HIS FOOTSTOOL. FOR BY ONE SACRIFICE HE HAS MADE PERFECT FOREVER THOSE WHO ARE BEING MADE HOLY.”</a:t>
            </a:r>
            <a:br>
              <a:rPr lang="en-US" sz="2800" dirty="0"/>
            </a:br>
            <a:br>
              <a:rPr lang="en-US" sz="2800" dirty="0"/>
            </a:br>
            <a:endParaRPr lang="en-US" sz="2800" dirty="0"/>
          </a:p>
        </p:txBody>
      </p:sp>
    </p:spTree>
    <p:extLst>
      <p:ext uri="{BB962C8B-B14F-4D97-AF65-F5344CB8AC3E}">
        <p14:creationId xmlns:p14="http://schemas.microsoft.com/office/powerpoint/2010/main" val="84554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520A-9D31-314A-2F14-E7ECFE3AB025}"/>
              </a:ext>
            </a:extLst>
          </p:cNvPr>
          <p:cNvSpPr>
            <a:spLocks noGrp="1"/>
          </p:cNvSpPr>
          <p:nvPr>
            <p:ph type="title"/>
          </p:nvPr>
        </p:nvSpPr>
        <p:spPr>
          <a:xfrm>
            <a:off x="685801" y="136478"/>
            <a:ext cx="10396882" cy="2374710"/>
          </a:xfrm>
        </p:spPr>
        <p:txBody>
          <a:bodyPr>
            <a:normAutofit/>
          </a:bodyPr>
          <a:lstStyle/>
          <a:p>
            <a:pPr algn="ctr"/>
            <a:r>
              <a:rPr lang="en-US" sz="4000" b="1" dirty="0">
                <a:effectLst/>
                <a:ea typeface="Calibri" panose="020F0502020204030204" pitchFamily="34" charset="0"/>
              </a:rPr>
              <a:t>Our blessings are far greater than the mind could ever begin to comprehend.</a:t>
            </a:r>
            <a:br>
              <a:rPr lang="en-US" sz="4000" b="1" dirty="0">
                <a:effectLst/>
                <a:ea typeface="Calibri" panose="020F0502020204030204" pitchFamily="34" charset="0"/>
              </a:rPr>
            </a:br>
            <a:r>
              <a:rPr lang="en-US" sz="3200" b="1" dirty="0">
                <a:effectLst/>
                <a:ea typeface="Calibri" panose="020F0502020204030204" pitchFamily="34" charset="0"/>
              </a:rPr>
              <a:t> </a:t>
            </a:r>
            <a:br>
              <a:rPr lang="en-US" sz="3200" b="1" dirty="0">
                <a:effectLst/>
                <a:ea typeface="Calibri" panose="020F0502020204030204" pitchFamily="34" charset="0"/>
              </a:rPr>
            </a:br>
            <a:r>
              <a:rPr lang="en-US" sz="4000" b="1" dirty="0">
                <a:effectLst/>
                <a:ea typeface="Calibri" panose="020F0502020204030204" pitchFamily="34" charset="0"/>
              </a:rPr>
              <a:t>where do you stand with God this morning?</a:t>
            </a:r>
            <a:endParaRPr lang="en-US" sz="4000" b="1" dirty="0"/>
          </a:p>
        </p:txBody>
      </p:sp>
      <p:pic>
        <p:nvPicPr>
          <p:cNvPr id="5" name="Content Placeholder 4">
            <a:extLst>
              <a:ext uri="{FF2B5EF4-FFF2-40B4-BE49-F238E27FC236}">
                <a16:creationId xmlns:a16="http://schemas.microsoft.com/office/drawing/2014/main" id="{80B671FA-0702-0728-42B9-F00297BBF46C}"/>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b="8844"/>
          <a:stretch/>
        </p:blipFill>
        <p:spPr>
          <a:xfrm>
            <a:off x="3248167" y="2770188"/>
            <a:ext cx="5418161" cy="2374711"/>
          </a:xfrm>
        </p:spPr>
      </p:pic>
    </p:spTree>
    <p:extLst>
      <p:ext uri="{BB962C8B-B14F-4D97-AF65-F5344CB8AC3E}">
        <p14:creationId xmlns:p14="http://schemas.microsoft.com/office/powerpoint/2010/main" val="21112550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640</TotalTime>
  <Words>196</Words>
  <Application>Microsoft Office PowerPoint</Application>
  <PresentationFormat>Widescreen</PresentationFormat>
  <Paragraphs>14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Alfphabet</vt:lpstr>
      <vt:lpstr>Arial</vt:lpstr>
      <vt:lpstr>Impact</vt:lpstr>
      <vt:lpstr>Main Event</vt:lpstr>
      <vt:lpstr>HE DID IT ALL FOR US</vt:lpstr>
      <vt:lpstr>I. The sinners pitiful condition</vt:lpstr>
      <vt:lpstr>I. The sinners pitiful condition</vt:lpstr>
      <vt:lpstr>I. The sinners pitiful condition</vt:lpstr>
      <vt:lpstr>I. The sinners pitiful condition</vt:lpstr>
      <vt:lpstr>ii. The savioUrs priceless compassion</vt:lpstr>
      <vt:lpstr>iii. The precious conversion</vt:lpstr>
      <vt:lpstr>Hebrews 10:11-14  “DAY AFTER DAY EVERY PRIEST STANDS AND PERFORMS HIS RELIGIOUS DUTIES; AGAIN AND AGAIN HE OFFERS THE SAME SACRIFICES, WHICH CAN NEVER TAKE AWAY SINS.  BUT WHEN THE PRIEST HAD OFFERED FOR ALL TIME ONE SACRIFICE FOR SINS, HE SAT DOWN AT THE RIGHT HAND OF GOD, AND SINCE THAT TIME HE WAITS FOR HIS ENEMIES TO BE MADE HIS FOOTSTOOL. FOR BY ONE SACRIFICE HE HAS MADE PERFECT FOREVER THOSE WHO ARE BEING MADE HOLY.”  </vt:lpstr>
      <vt:lpstr>Our blessings are far greater than the mind could ever begin to comprehend.   where do you stand with God this morning?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DID IT ALL FOR US</dc:title>
  <dc:creator>Miriam Lalonde</dc:creator>
  <cp:lastModifiedBy>Fountaingate Christian</cp:lastModifiedBy>
  <cp:revision>6</cp:revision>
  <dcterms:created xsi:type="dcterms:W3CDTF">2022-11-01T15:12:07Z</dcterms:created>
  <dcterms:modified xsi:type="dcterms:W3CDTF">2022-11-06T00:58:41Z</dcterms:modified>
</cp:coreProperties>
</file>