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F8221-B9EA-2D30-FAB7-03F84BCAF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F66A5B-8DB4-F055-815F-500DEAA2B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AEE3C-82AE-558A-2CC7-61600E880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B643-5488-4BD1-9AFC-80085B9F11F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2DD63-6BD3-1E95-F7F0-D37684DC9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04F27-0258-5778-72C9-E835CC4FD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5B6E-5100-49E3-B110-0E8C85D3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3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42A1A-1CE1-77AC-FDF2-444EE6132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3E19F2-28A0-3B57-2E1E-33F028AB8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491D9-AD61-2831-E1B3-7282D967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B643-5488-4BD1-9AFC-80085B9F11F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3B610-D97B-1770-0B74-88D36B7E1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95A3-9BB9-E0FE-988D-A35389646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5B6E-5100-49E3-B110-0E8C85D3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4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915A1E-281A-340F-ECE4-9649D4FBAE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DD049-8759-512D-25B5-316DC613A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04B0E-64F5-DC76-1B2A-0561F5501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B643-5488-4BD1-9AFC-80085B9F11F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ECA3B-B08A-51AD-079E-7E7A927AA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F000-DCF2-E929-2BB8-59476E6A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5B6E-5100-49E3-B110-0E8C85D3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2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9D038-5EB2-3CC5-9E37-DF7FDD043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6A92-EC1C-2F9D-3455-4CC3B275D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107C9-E7B0-EA7A-DB64-0236CC503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B643-5488-4BD1-9AFC-80085B9F11F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AF07D-BAAC-6E9B-5AD3-D03CA10AE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5788A-7F68-97EA-16DC-C555F3C36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5B6E-5100-49E3-B110-0E8C85D3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12FCF-674E-4310-CAA6-2290BC907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2D601-B63B-D500-E800-31D539647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29B4F-2D50-D1C0-AF5B-29D7C9A69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B643-5488-4BD1-9AFC-80085B9F11F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7BC77-02A1-AD21-7DBA-436F91778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3F145-5DEC-A268-AEF4-C03488735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5B6E-5100-49E3-B110-0E8C85D3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1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099D-8828-83B1-CE7B-AC3DD407C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224B3-2042-1245-3921-EB83E5226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05E51-8852-F397-95C5-E0274B4A2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91F08-2A20-2E9F-A01A-03DD3E079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B643-5488-4BD1-9AFC-80085B9F11F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1AEE5-722E-BE9B-4F58-FD25E2E6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49FE3-65D4-F2AE-3182-95A87C4CD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5B6E-5100-49E3-B110-0E8C85D3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9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1CAF5-0644-364B-82DA-61A7065E7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03A2A-3F2D-33A1-80FB-9CCD3645D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D375B8-8A85-E3F8-0902-98620E89C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D18D49-F394-F7EC-6200-8155C63D64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EA19F-2DAC-E2E2-1B12-74F484F7B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97D6A5-7DBD-789D-2730-DCEDBAC09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B643-5488-4BD1-9AFC-80085B9F11F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77AB8B-C842-C318-B89E-08B44AC5F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24DCD5-C92C-C2BA-C0C5-483A7DF4B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5B6E-5100-49E3-B110-0E8C85D3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7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A1675-1667-6B60-4A9F-D807DEBF1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6AA175-DA0C-1082-D353-78F724C4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B643-5488-4BD1-9AFC-80085B9F11F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EC1636-ADDB-8FCB-57CE-71E89C03C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DFA13-A6B5-DE2B-22B3-F48A9BE2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5B6E-5100-49E3-B110-0E8C85D3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2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A6A28F-94EC-61FB-6747-2752A1BAE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B643-5488-4BD1-9AFC-80085B9F11F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32CF29-E1E3-9B5C-FB91-842DAF44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F2F8C-A585-B2D1-C9E8-A214125BF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5B6E-5100-49E3-B110-0E8C85D3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5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BF253-5C50-88B0-DAE1-686CAA11D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4A85E-B584-7A3F-2658-1EFBF5279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F3B91C-90BC-3E38-743F-E157A1997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3DE72-BE88-5C26-A9B9-04B25C6C5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B643-5488-4BD1-9AFC-80085B9F11F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517BF5-BA9F-54C2-92A0-8D030BD84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AEA12-1704-127F-156D-6EBB2A9C7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5B6E-5100-49E3-B110-0E8C85D3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1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E2956-DF7B-A60F-6836-7ECE81483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4DE9B1-BC95-9413-25C9-90142C6966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F1836A-A7DF-9FC0-D507-9386E6043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DC2972-6EBF-C961-B259-6865F48AB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B643-5488-4BD1-9AFC-80085B9F11F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CC1C9-0837-6957-A451-91D24EB1C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9A738-D2AD-2FAF-6BDB-16C3D7DB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5B6E-5100-49E3-B110-0E8C85D3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0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05B6C7-19CD-7747-97FF-ACAA6FB86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8F6C5-22D1-3F15-A2A8-61BE1D441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B78B4-33B4-3923-A0AB-52EDE4AC83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3BB643-5488-4BD1-9AFC-80085B9F11F9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AE949-B2FD-1D89-E909-BBCAE61B1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FB13D-697A-A50A-7EC8-A09125931F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B65B6E-5100-49E3-B110-0E8C85D3C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7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559294"/>
            <a:ext cx="12191999" cy="6298279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428"/>
            <a:ext cx="6096001" cy="6858000"/>
          </a:xfrm>
          <a:prstGeom prst="rect">
            <a:avLst/>
          </a:prstGeom>
          <a:gradFill>
            <a:gsLst>
              <a:gs pos="13000">
                <a:srgbClr val="000000">
                  <a:alpha val="72000"/>
                </a:srgbClr>
              </a:gs>
              <a:gs pos="99000">
                <a:schemeClr val="accent1">
                  <a:lumMod val="50000"/>
                  <a:alpha val="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75874E-6071-953F-C957-4532F7503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136" y="1028700"/>
            <a:ext cx="9947305" cy="10906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HOLY LIVING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A8E61C-4C36-5E57-EF84-C77DD9FA0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14188"/>
            <a:ext cx="9144000" cy="49244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</a:rPr>
              <a:t>ROMANS 12:1-2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2B3ACB3-D689-442E-8A40-8680B0FEB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063256" y="400727"/>
            <a:ext cx="4065484" cy="8849062"/>
          </a:xfrm>
          <a:custGeom>
            <a:avLst/>
            <a:gdLst>
              <a:gd name="connsiteX0" fmla="*/ 0 w 4065484"/>
              <a:gd name="connsiteY0" fmla="*/ 4424531 h 8849062"/>
              <a:gd name="connsiteX1" fmla="*/ 3899197 w 4065484"/>
              <a:gd name="connsiteY1" fmla="*/ 8840480 h 8849062"/>
              <a:gd name="connsiteX2" fmla="*/ 4065484 w 4065484"/>
              <a:gd name="connsiteY2" fmla="*/ 8849062 h 8849062"/>
              <a:gd name="connsiteX3" fmla="*/ 4065483 w 4065484"/>
              <a:gd name="connsiteY3" fmla="*/ 0 h 8849062"/>
              <a:gd name="connsiteX4" fmla="*/ 3899197 w 4065484"/>
              <a:gd name="connsiteY4" fmla="*/ 8581 h 8849062"/>
              <a:gd name="connsiteX5" fmla="*/ 0 w 4065484"/>
              <a:gd name="connsiteY5" fmla="*/ 4424531 h 884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5484" h="8849062">
                <a:moveTo>
                  <a:pt x="0" y="4424531"/>
                </a:moveTo>
                <a:cubicBezTo>
                  <a:pt x="0" y="6722831"/>
                  <a:pt x="1709076" y="8613167"/>
                  <a:pt x="3899197" y="8840480"/>
                </a:cubicBezTo>
                <a:lnTo>
                  <a:pt x="4065484" y="8849062"/>
                </a:lnTo>
                <a:lnTo>
                  <a:pt x="4065483" y="0"/>
                </a:lnTo>
                <a:lnTo>
                  <a:pt x="3899197" y="8581"/>
                </a:lnTo>
                <a:cubicBezTo>
                  <a:pt x="1709075" y="235897"/>
                  <a:pt x="0" y="2126232"/>
                  <a:pt x="0" y="44245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"/>
                </a:schemeClr>
              </a:gs>
              <a:gs pos="68000">
                <a:schemeClr val="accent1">
                  <a:alpha val="15000"/>
                </a:schemeClr>
              </a:gs>
            </a:gsLst>
            <a:lin ang="21594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cross on a hill with the sun shining through&#10;&#10;Description automatically generated">
            <a:extLst>
              <a:ext uri="{FF2B5EF4-FFF2-40B4-BE49-F238E27FC236}">
                <a16:creationId xmlns:a16="http://schemas.microsoft.com/office/drawing/2014/main" id="{73D1065F-1352-CC35-8E3B-44F55BB7DC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4228"/>
          <a:stretch/>
        </p:blipFill>
        <p:spPr>
          <a:xfrm>
            <a:off x="2343302" y="3351745"/>
            <a:ext cx="7519558" cy="3506255"/>
          </a:xfrm>
          <a:custGeom>
            <a:avLst/>
            <a:gdLst/>
            <a:ahLst/>
            <a:cxnLst/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9204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tx2">
                <a:lumMod val="25000"/>
                <a:lumOff val="7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C02D-02B2-0BDA-759F-02D2665CE53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txBody>
          <a:bodyPr/>
          <a:lstStyle/>
          <a:p>
            <a:pPr algn="ctr"/>
            <a:r>
              <a:rPr lang="en-US" b="1" u="sng" dirty="0"/>
              <a:t>I. THE WORSHIP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A5E17-3AF5-6532-D804-33ACE7B94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“If you love me, keep my commands. </a:t>
            </a:r>
            <a:r>
              <a:rPr lang="en-US" sz="2400" b="1" i="1" kern="100" baseline="30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2400" b="1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And I will ask the Father, and he will give you another advocate to help you and be with you forever— the Spirit of truth.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 world cannot accept him because it neither sees Him nor knows Him. But you know Him, for He lives with you and will be</a:t>
            </a:r>
            <a:r>
              <a:rPr lang="en-US" sz="2400" b="1" i="1" kern="100" baseline="30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in you. </a:t>
            </a:r>
            <a:r>
              <a:rPr lang="en-US" sz="2400" b="1" i="1" kern="100" baseline="30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2400" b="1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 will not leave you as orphans; I will come to you. </a:t>
            </a:r>
            <a:r>
              <a:rPr lang="en-US" sz="2400" b="1" i="1" kern="100" baseline="30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2400" b="1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Before long, the world will not see me anymore, but you will see me. Because I live, you also will live. </a:t>
            </a:r>
            <a:r>
              <a:rPr lang="en-US" sz="2400" b="1" i="1" kern="100" baseline="30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2400" b="1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On that day you will realize that I am in my Father, and you are in me, and I am in you. </a:t>
            </a:r>
            <a:r>
              <a:rPr lang="en-US" sz="2400" b="1" i="1" kern="100" baseline="300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2400" b="1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Whoever has my commands and keeps them is the one who loves me. The one who loves me will be loved by my Father, and I too will love them and show myself to them.”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John 14:15 - 21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341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28E1A1-3205-F45D-1B74-191FEAC9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I. THE WORSHIP OF GOD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AB54D-C573-A13A-F948-7B497D53409A}"/>
              </a:ext>
            </a:extLst>
          </p:cNvPr>
          <p:cNvSpPr>
            <a:spLocks/>
          </p:cNvSpPr>
          <p:nvPr/>
        </p:nvSpPr>
        <p:spPr>
          <a:xfrm>
            <a:off x="4487451" y="1956701"/>
            <a:ext cx="3270009" cy="522356"/>
          </a:xfrm>
          <a:prstGeom prst="rect">
            <a:avLst/>
          </a:prstGeom>
        </p:spPr>
        <p:txBody>
          <a:bodyPr/>
          <a:lstStyle/>
          <a:p>
            <a:pPr algn="ctr" defTabSz="576072">
              <a:spcAft>
                <a:spcPts val="600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THE CAUSE</a:t>
            </a:r>
            <a:endParaRPr lang="en-US" sz="4000" b="1" dirty="0"/>
          </a:p>
        </p:txBody>
      </p:sp>
      <p:pic>
        <p:nvPicPr>
          <p:cNvPr id="10" name="Content Placeholder 9" descr="A person holding a cardboard sign&#10;&#10;Description automatically generated">
            <a:extLst>
              <a:ext uri="{FF2B5EF4-FFF2-40B4-BE49-F238E27FC236}">
                <a16:creationId xmlns:a16="http://schemas.microsoft.com/office/drawing/2014/main" id="{88184ABE-8980-61E5-3F60-A9897249B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290" y="2570574"/>
            <a:ext cx="3868105" cy="2901078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AD76690-0D83-7DE8-5B29-00E545AF02E1}"/>
              </a:ext>
            </a:extLst>
          </p:cNvPr>
          <p:cNvSpPr>
            <a:spLocks/>
          </p:cNvSpPr>
          <p:nvPr/>
        </p:nvSpPr>
        <p:spPr>
          <a:xfrm>
            <a:off x="8421329" y="2219687"/>
            <a:ext cx="3421541" cy="522356"/>
          </a:xfrm>
          <a:prstGeom prst="rect">
            <a:avLst/>
          </a:prstGeom>
        </p:spPr>
        <p:txBody>
          <a:bodyPr/>
          <a:lstStyle/>
          <a:p>
            <a:pPr algn="ctr" defTabSz="576072">
              <a:spcAft>
                <a:spcPts val="600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THE CONSECRATION</a:t>
            </a:r>
            <a:endParaRPr lang="en-US" sz="4000" b="1" dirty="0"/>
          </a:p>
        </p:txBody>
      </p:sp>
      <p:pic>
        <p:nvPicPr>
          <p:cNvPr id="12" name="Content Placeholder 11" descr="A person standing in a field with his hand raised&#10;&#10;Description automatically generated">
            <a:extLst>
              <a:ext uri="{FF2B5EF4-FFF2-40B4-BE49-F238E27FC236}">
                <a16:creationId xmlns:a16="http://schemas.microsoft.com/office/drawing/2014/main" id="{9A530F8C-1FF5-D23B-6EBC-540103FFD0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253" y="2954624"/>
            <a:ext cx="3808888" cy="213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74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28E1A1-3205-F45D-1B74-191FEAC9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I. THE WORSHIP OF GOD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AB54D-C573-A13A-F948-7B497D53409A}"/>
              </a:ext>
            </a:extLst>
          </p:cNvPr>
          <p:cNvSpPr>
            <a:spLocks/>
          </p:cNvSpPr>
          <p:nvPr/>
        </p:nvSpPr>
        <p:spPr>
          <a:xfrm>
            <a:off x="3574260" y="291911"/>
            <a:ext cx="3820223" cy="1298580"/>
          </a:xfrm>
          <a:prstGeom prst="rect">
            <a:avLst/>
          </a:prstGeom>
        </p:spPr>
        <p:txBody>
          <a:bodyPr/>
          <a:lstStyle/>
          <a:p>
            <a:pPr algn="ctr" defTabSz="576072">
              <a:spcAft>
                <a:spcPts val="600"/>
              </a:spcAft>
            </a:pPr>
            <a:r>
              <a:rPr lang="en-US" sz="3200" b="1" dirty="0"/>
              <a:t>3</a:t>
            </a:r>
            <a:r>
              <a:rPr lang="en-US" sz="3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THE </a:t>
            </a:r>
          </a:p>
          <a:p>
            <a:pPr algn="ctr" defTabSz="576072">
              <a:spcAft>
                <a:spcPts val="600"/>
              </a:spcAft>
            </a:pPr>
            <a:r>
              <a:rPr lang="en-US" sz="3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CONDITIONS</a:t>
            </a:r>
            <a:endParaRPr lang="en-US" sz="4800" b="1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8184ABE-8980-61E5-3F60-A9897249B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05318" y="1978457"/>
            <a:ext cx="2901078" cy="2901078"/>
          </a:xfrm>
          <a:prstGeom prst="rect">
            <a:avLst/>
          </a:prstGeom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9A530F8C-1FF5-D23B-6EBC-540103FFD0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78015" y="197767"/>
            <a:ext cx="4424803" cy="2944506"/>
          </a:xfrm>
          <a:prstGeom prst="rect">
            <a:avLst/>
          </a:prstGeom>
        </p:spPr>
      </p:pic>
      <p:pic>
        <p:nvPicPr>
          <p:cNvPr id="4" name="Picture 3" descr="A close-up of a child&#10;&#10;Description automatically generated">
            <a:extLst>
              <a:ext uri="{FF2B5EF4-FFF2-40B4-BE49-F238E27FC236}">
                <a16:creationId xmlns:a16="http://schemas.microsoft.com/office/drawing/2014/main" id="{1FFD892C-1C86-1E49-8B12-67C7B61790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880" y="3365683"/>
            <a:ext cx="4424803" cy="331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84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91C6A6-B9AD-9643-F24B-4A509CECF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II. THE WISDOM OF GOD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BF4E1-97C1-70A7-815D-EA8767CB6617}"/>
              </a:ext>
            </a:extLst>
          </p:cNvPr>
          <p:cNvSpPr>
            <a:spLocks/>
          </p:cNvSpPr>
          <p:nvPr/>
        </p:nvSpPr>
        <p:spPr>
          <a:xfrm>
            <a:off x="590085" y="1992474"/>
            <a:ext cx="5359981" cy="856211"/>
          </a:xfrm>
          <a:prstGeom prst="rect">
            <a:avLst/>
          </a:prstGeom>
        </p:spPr>
        <p:txBody>
          <a:bodyPr/>
          <a:lstStyle/>
          <a:p>
            <a:pPr algn="ctr" defTabSz="941832">
              <a:spcAft>
                <a:spcPts val="600"/>
              </a:spcAft>
            </a:pPr>
            <a:r>
              <a:rPr lang="en-US" sz="3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SHUNNING THE MOLD</a:t>
            </a:r>
            <a:endParaRPr lang="en-US" sz="3600" b="1" dirty="0"/>
          </a:p>
        </p:txBody>
      </p:sp>
      <p:pic>
        <p:nvPicPr>
          <p:cNvPr id="8" name="Content Placeholder 7" descr="A group of fish swimming in the water&#10;&#10;Description automatically generated">
            <a:extLst>
              <a:ext uri="{FF2B5EF4-FFF2-40B4-BE49-F238E27FC236}">
                <a16:creationId xmlns:a16="http://schemas.microsoft.com/office/drawing/2014/main" id="{263506BF-D2C1-20FE-D4F2-BEB11256D6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232" y="2964666"/>
            <a:ext cx="4849884" cy="3632731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5A4884-0805-8307-AC32-2C6277FD298E}"/>
              </a:ext>
            </a:extLst>
          </p:cNvPr>
          <p:cNvSpPr>
            <a:spLocks/>
          </p:cNvSpPr>
          <p:nvPr/>
        </p:nvSpPr>
        <p:spPr>
          <a:xfrm>
            <a:off x="6540151" y="1955046"/>
            <a:ext cx="5386378" cy="856211"/>
          </a:xfrm>
          <a:prstGeom prst="rect">
            <a:avLst/>
          </a:prstGeom>
        </p:spPr>
        <p:txBody>
          <a:bodyPr/>
          <a:lstStyle/>
          <a:p>
            <a:pPr algn="ctr" defTabSz="941832">
              <a:spcAft>
                <a:spcPts val="600"/>
              </a:spcAft>
            </a:pPr>
            <a:r>
              <a:rPr lang="en-US" sz="3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SHAPING THE MIND</a:t>
            </a:r>
            <a:endParaRPr lang="en-US" sz="3600" b="1" dirty="0"/>
          </a:p>
        </p:txBody>
      </p:sp>
      <p:pic>
        <p:nvPicPr>
          <p:cNvPr id="10" name="Content Placeholder 9" descr="A person with his fingers on his head&#10;&#10;Description automatically generated">
            <a:extLst>
              <a:ext uri="{FF2B5EF4-FFF2-40B4-BE49-F238E27FC236}">
                <a16:creationId xmlns:a16="http://schemas.microsoft.com/office/drawing/2014/main" id="{B365E437-7167-1424-10FF-EA4F3D9353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014" y="2937951"/>
            <a:ext cx="4394651" cy="363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05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C98A213-5994-475E-B327-DC6EC27FB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922DE-B570-C791-A05F-553B00F89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670218"/>
            <a:ext cx="10909640" cy="1065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100" b="1" i="1"/>
              <a:t>3 TYPES OF PEOPLE AT CHURCH…..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4B030A0D-0DAD-4A99-89BB-419527D6A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9376" y="1800088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A blue circle with pink text&#10;&#10;Description automatically generated">
            <a:extLst>
              <a:ext uri="{FF2B5EF4-FFF2-40B4-BE49-F238E27FC236}">
                <a16:creationId xmlns:a16="http://schemas.microsoft.com/office/drawing/2014/main" id="{1CE626B7-91CA-DCCC-7CAB-59CB437A3F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035" y="2455845"/>
            <a:ext cx="3600041" cy="3600041"/>
          </a:xfrm>
          <a:prstGeom prst="rect">
            <a:avLst/>
          </a:prstGeom>
        </p:spPr>
      </p:pic>
      <p:pic>
        <p:nvPicPr>
          <p:cNvPr id="6" name="Content Placeholder 5" descr="A close-up of a dictionary&#10;&#10;Description automatically generated">
            <a:extLst>
              <a:ext uri="{FF2B5EF4-FFF2-40B4-BE49-F238E27FC236}">
                <a16:creationId xmlns:a16="http://schemas.microsoft.com/office/drawing/2014/main" id="{FA759A4C-77F5-8BA8-6841-F33420AD047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12"/>
          <a:stretch/>
        </p:blipFill>
        <p:spPr>
          <a:xfrm>
            <a:off x="292608" y="2887625"/>
            <a:ext cx="3758184" cy="2835929"/>
          </a:xfrm>
          <a:prstGeom prst="rect">
            <a:avLst/>
          </a:prstGeom>
        </p:spPr>
      </p:pic>
      <p:pic>
        <p:nvPicPr>
          <p:cNvPr id="10" name="Picture 9" descr="A word cloud of words&#10;&#10;Description automatically generated">
            <a:extLst>
              <a:ext uri="{FF2B5EF4-FFF2-40B4-BE49-F238E27FC236}">
                <a16:creationId xmlns:a16="http://schemas.microsoft.com/office/drawing/2014/main" id="{11C2C43B-5471-107B-BEFF-D2313FBCF8B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5"/>
          <a:stretch/>
        </p:blipFill>
        <p:spPr>
          <a:xfrm>
            <a:off x="8275319" y="3196379"/>
            <a:ext cx="3758184" cy="217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2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1D9AA0-37A9-D246-2606-60E50A8D7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b="1" u="sng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III. THE WILL OF GOD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3A236-3DCD-D2DA-679F-149A4DBF2C9C}"/>
              </a:ext>
            </a:extLst>
          </p:cNvPr>
          <p:cNvSpPr>
            <a:spLocks/>
          </p:cNvSpPr>
          <p:nvPr/>
        </p:nvSpPr>
        <p:spPr>
          <a:xfrm>
            <a:off x="4193152" y="1042566"/>
            <a:ext cx="3557921" cy="12823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8036" indent="-288036" algn="ctr" defTabSz="576072">
              <a:spcAft>
                <a:spcPts val="600"/>
              </a:spcAft>
              <a:buAutoNum type="arabicPeriod"/>
            </a:pPr>
            <a:r>
              <a:rPr lang="en-US" sz="3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DESCRIPTION OF GOD’S WILL</a:t>
            </a:r>
            <a:endParaRPr lang="en-US" sz="4800" b="1" dirty="0"/>
          </a:p>
        </p:txBody>
      </p:sp>
      <p:pic>
        <p:nvPicPr>
          <p:cNvPr id="8" name="Content Placeholder 7" descr="A hand holding a sign&#10;&#10;Description automatically generated">
            <a:extLst>
              <a:ext uri="{FF2B5EF4-FFF2-40B4-BE49-F238E27FC236}">
                <a16:creationId xmlns:a16="http://schemas.microsoft.com/office/drawing/2014/main" id="{7F0994B4-859C-A9A8-2F89-D039ADC7AF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73" y="2419626"/>
            <a:ext cx="3673984" cy="2742309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8F0941-564B-1851-2CF0-EE0F47A48A16}"/>
              </a:ext>
            </a:extLst>
          </p:cNvPr>
          <p:cNvSpPr>
            <a:spLocks/>
          </p:cNvSpPr>
          <p:nvPr/>
        </p:nvSpPr>
        <p:spPr>
          <a:xfrm>
            <a:off x="8202286" y="3799137"/>
            <a:ext cx="3675170" cy="148672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576072"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A DEMONSTRATION </a:t>
            </a:r>
          </a:p>
          <a:p>
            <a:pPr algn="ctr" defTabSz="576072"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GOD’S WILL</a:t>
            </a:r>
            <a:endParaRPr lang="en-US" sz="4400" b="1" dirty="0"/>
          </a:p>
        </p:txBody>
      </p:sp>
      <p:pic>
        <p:nvPicPr>
          <p:cNvPr id="10" name="Content Placeholder 9" descr="A collage of salt and a light bulb&#10;&#10;Description automatically generated">
            <a:extLst>
              <a:ext uri="{FF2B5EF4-FFF2-40B4-BE49-F238E27FC236}">
                <a16:creationId xmlns:a16="http://schemas.microsoft.com/office/drawing/2014/main" id="{70F01CEB-8932-FE98-8E3F-5A25D9A829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118" y="354498"/>
            <a:ext cx="3675170" cy="309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810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and reaching out to sun">
            <a:extLst>
              <a:ext uri="{FF2B5EF4-FFF2-40B4-BE49-F238E27FC236}">
                <a16:creationId xmlns:a16="http://schemas.microsoft.com/office/drawing/2014/main" id="{ACA498DC-9C2A-CF61-9C59-98F44DB058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5803"/>
          <a:stretch/>
        </p:blipFill>
        <p:spPr>
          <a:xfrm>
            <a:off x="11148" y="10866"/>
            <a:ext cx="12195447" cy="687974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D60F200-5EB0-B223-2439-C96C67F0F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589414" y="-733991"/>
            <a:ext cx="3020876" cy="12206596"/>
          </a:xfrm>
          <a:prstGeom prst="rect">
            <a:avLst/>
          </a:prstGeom>
          <a:gradFill flip="none" rotWithShape="1">
            <a:gsLst>
              <a:gs pos="21000">
                <a:srgbClr val="000000">
                  <a:alpha val="62000"/>
                </a:srgbClr>
              </a:gs>
              <a:gs pos="100000">
                <a:srgbClr val="000000">
                  <a:alpha val="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567EA8-C72D-4B9B-D23F-6B2E9F9C9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446" y="0"/>
            <a:ext cx="2843402" cy="6879745"/>
          </a:xfrm>
          <a:prstGeom prst="rect">
            <a:avLst/>
          </a:prstGeom>
          <a:gradFill flip="none" rotWithShape="1">
            <a:gsLst>
              <a:gs pos="5000">
                <a:schemeClr val="accent2"/>
              </a:gs>
              <a:gs pos="49000">
                <a:schemeClr val="accent5">
                  <a:lumMod val="60000"/>
                  <a:lumOff val="40000"/>
                  <a:alpha val="0"/>
                </a:schemeClr>
              </a:gs>
            </a:gsLst>
            <a:lin ang="9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FBFA78-9360-1E01-5448-6D5AE0A32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38704" y="21736"/>
            <a:ext cx="3152862" cy="6858008"/>
          </a:xfrm>
          <a:prstGeom prst="rect">
            <a:avLst/>
          </a:prstGeom>
          <a:gradFill flip="none" rotWithShape="1">
            <a:gsLst>
              <a:gs pos="5000">
                <a:schemeClr val="accent5">
                  <a:alpha val="48000"/>
                </a:schemeClr>
              </a:gs>
              <a:gs pos="42000">
                <a:schemeClr val="accent5">
                  <a:alpha val="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740453C-744F-DB3A-47EC-15EACE1DC1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447" y="5288433"/>
            <a:ext cx="12199706" cy="1591311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9000">
                <a:schemeClr val="accent2">
                  <a:alpha val="0"/>
                </a:schemeClr>
              </a:gs>
            </a:gsLst>
            <a:lin ang="588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924B03-77BD-EAE3-2854-43363FF8E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84596" y="2224929"/>
            <a:ext cx="3866773" cy="544285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54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BAAD7D-C408-714C-D083-8F90C77A8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050" y="2618667"/>
            <a:ext cx="7927785" cy="162066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ARE YOU LIVING A </a:t>
            </a:r>
            <a:r>
              <a:rPr lang="en-US" sz="5400" dirty="0">
                <a:solidFill>
                  <a:srgbClr val="FFFFFF"/>
                </a:solidFill>
              </a:rPr>
              <a:t>HOLY</a:t>
            </a:r>
            <a:r>
              <a:rPr lang="en-US" sz="4000" dirty="0">
                <a:solidFill>
                  <a:srgbClr val="FFFFFF"/>
                </a:solidFill>
              </a:rPr>
              <a:t> LIFE?</a:t>
            </a:r>
          </a:p>
        </p:txBody>
      </p:sp>
    </p:spTree>
    <p:extLst>
      <p:ext uri="{BB962C8B-B14F-4D97-AF65-F5344CB8AC3E}">
        <p14:creationId xmlns:p14="http://schemas.microsoft.com/office/powerpoint/2010/main" val="28671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257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Times New Roman</vt:lpstr>
      <vt:lpstr>Office Theme</vt:lpstr>
      <vt:lpstr>HOLY LIVING</vt:lpstr>
      <vt:lpstr>I. THE WORSHIP OF GOD</vt:lpstr>
      <vt:lpstr>I. THE WORSHIP OF GOD</vt:lpstr>
      <vt:lpstr>I. THE WORSHIP OF GOD</vt:lpstr>
      <vt:lpstr>II. THE WISDOM OF GOD</vt:lpstr>
      <vt:lpstr>3 TYPES OF PEOPLE AT CHURCH…..</vt:lpstr>
      <vt:lpstr>III. THE WILL OF GOD</vt:lpstr>
      <vt:lpstr>ARE YOU LIVING A HOLY LIFE?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HOLY LIVING</dc:title>
  <dc:creator>Victor Lalonde</dc:creator>
  <cp:lastModifiedBy>Victor Lalonde</cp:lastModifiedBy>
  <cp:revision>1</cp:revision>
  <dcterms:created xsi:type="dcterms:W3CDTF">2024-05-17T03:55:05Z</dcterms:created>
  <dcterms:modified xsi:type="dcterms:W3CDTF">2024-05-18T00:43:56Z</dcterms:modified>
</cp:coreProperties>
</file>