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444" y="2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0398C-3B97-4412-9BFA-93426AAC2615}" type="datetimeFigureOut">
              <a:rPr lang="en-CA" smtClean="0"/>
              <a:t>2025-06-07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492EA-532A-403C-B5F3-6039D540584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908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2479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6A712A-B769-5CF9-FB34-600725DD2E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CB9700-B920-6A79-2E31-B325DCF7EB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ECADFB-97D6-A581-02AA-9B20798582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C8E5A-721C-84E7-284B-6EF4D7A670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1731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E3370-AFCC-6A87-E4D3-979527F9F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E29B2D-582B-A0CC-5CBD-F43A0A0AE2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66B0BE-40FA-669A-55CB-83F4D36FE4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A3EF1-39AC-CA22-1D8A-7B517ABD9E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4115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467CAA-8C74-6C1A-3D67-9CBCD7F54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AFAA9F-ECC0-CBEB-CB87-DB71B70C07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144E36-0CD0-B23A-8C79-CA8F960DAA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D1A79-46A7-F490-D643-F97477AD96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2098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76BDC4-0698-C95B-F609-1C36B5CAE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430708-FE91-112C-F5F8-7C17784DF0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42D78B-9E4D-B890-4881-B4FCD2188F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5F24D-5938-7809-EFE6-55B7326FE3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600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FF5D6-F00A-CF0E-9775-6BB2B7738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48FAEB-55C0-8BD0-1E41-C2F57B430C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D9B3C2-D126-6473-0F06-3C2DAF5F07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CEEE28-D138-1D5F-3957-6ADF27023C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3731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6CBA7-ED8A-BC59-1178-7F3746963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DEC9DF-AA97-F33D-0078-50E6F35B2C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71A7D9-C23F-F844-F8C0-706F18B3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DD3B2-459A-AD94-FD10-E8731E354E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6548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0DC77-59F4-B9B2-0531-48BFEFA4C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64EF99-1B8E-7B3A-D5FF-B5E3E9A23F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F5E759-196E-09D9-173B-79078420BB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79A00-97CC-00E5-8A3A-93C1204B25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6375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0015C6-890B-5589-4D8F-693D875D9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5AA18C-94D6-B2A5-3D87-557D8BEDB9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3F0E46-B699-7C50-80B0-53548FD562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55DFA4-0F84-2769-B598-A6B31B1A6F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5545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B069A0-1179-0C99-5B5E-A956C7BE52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119618-52C0-448F-0C1F-7939FDD96A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9B2BD5-04B0-862B-EC17-0DD4491FB8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0A8EE5-1162-893D-2C65-AA23483409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8376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C9F32-D322-3C66-4DA0-BAA28086B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970B3CA-57BF-A7AC-A228-E07D0D2E56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429874-6C01-B355-5984-BB25C59191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85664-F9F5-9D8D-6743-6D405CA875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4181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5025FA-03A8-3D5F-4411-0E4749CFC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3B16F5-DAD0-E20D-89D7-74CD1817D3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DE964E-BD1C-DA79-EFC9-01257B1A5A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Being crucified with Christ is a concept in Christian theology that refers to the believer's identification with the death and resurrection of Jesus. It signifies dying to one's old self and sinful nature, and living a new life through faith in Christ. This transformation involves embracing the sacrificial love of Christ, leading a life of obedience to God's will, and experiencing spiritual renewal and freedom.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6B060-5405-0253-0195-DA6A0356E5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C607B8-609B-439F-B7AF-0C05789CD672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367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760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194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1025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694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2405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683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6/7/2025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01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6/7/2025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40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6/7/2025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047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233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6/7/2025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425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6/7/2025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09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2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69C28F-BC3B-1013-EEFD-2DEC05E40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3191" y="1371600"/>
            <a:ext cx="3445342" cy="2696866"/>
          </a:xfrm>
          <a:gradFill>
            <a:gsLst>
              <a:gs pos="0">
                <a:schemeClr val="bg2">
                  <a:lumMod val="2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bg2">
                  <a:lumMod val="25000"/>
                </a:schemeClr>
              </a:gs>
            </a:gsLst>
            <a:lin ang="5400000" scaled="1"/>
          </a:gradFill>
        </p:spPr>
        <p:txBody>
          <a:bodyPr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CA" sz="4400" dirty="0">
                <a:solidFill>
                  <a:schemeClr val="bg1"/>
                </a:solidFill>
              </a:rPr>
              <a:t>Text: </a:t>
            </a:r>
            <a:br>
              <a:rPr lang="en-CA" sz="4400" dirty="0">
                <a:solidFill>
                  <a:schemeClr val="bg1"/>
                </a:solidFill>
              </a:rPr>
            </a:br>
            <a:r>
              <a:rPr lang="en-CA" sz="4400" dirty="0">
                <a:solidFill>
                  <a:schemeClr val="bg1"/>
                </a:solidFill>
              </a:rPr>
              <a:t>Galatians 2:20</a:t>
            </a:r>
            <a:br>
              <a:rPr lang="en-CA" sz="3700" dirty="0"/>
            </a:br>
            <a:br>
              <a:rPr lang="en-CA" sz="3700" dirty="0"/>
            </a:br>
            <a:endParaRPr lang="en-CA" sz="3700" dirty="0"/>
          </a:p>
        </p:txBody>
      </p:sp>
      <p:pic>
        <p:nvPicPr>
          <p:cNvPr id="5" name="Picture 4" descr="A blue and white background with white text&#10;&#10;AI-generated content may be incorrect.">
            <a:extLst>
              <a:ext uri="{FF2B5EF4-FFF2-40B4-BE49-F238E27FC236}">
                <a16:creationId xmlns:a16="http://schemas.microsoft.com/office/drawing/2014/main" id="{ED9BC5E2-B9AC-09C4-C13A-6E13600B5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55" y="776891"/>
            <a:ext cx="7098453" cy="4605337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ED01B4-40F2-4CAE-8062-1D4CE8454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116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9816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7223C4-34C8-1FB2-A8A9-C3F03CC4B1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60E669-C90F-A1EE-F152-0870B878E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6821" y="1371600"/>
            <a:ext cx="6034187" cy="1097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WE MUST LIVE BY CHRIST (Galatians 2:20b)</a:t>
            </a:r>
            <a:b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Content Placeholder 8" descr="A person with his hand on his chin&#10;&#10;AI-generated content may be incorrect.">
            <a:extLst>
              <a:ext uri="{FF2B5EF4-FFF2-40B4-BE49-F238E27FC236}">
                <a16:creationId xmlns:a16="http://schemas.microsoft.com/office/drawing/2014/main" id="{AEB2FB43-AA1A-BDEF-58D4-FADC4E0404B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7" r="22437"/>
          <a:stretch>
            <a:fillRect/>
          </a:stretch>
        </p:blipFill>
        <p:spPr>
          <a:xfrm>
            <a:off x="20" y="10"/>
            <a:ext cx="4857871" cy="6857990"/>
          </a:xfrm>
          <a:prstGeom prst="rect">
            <a:avLst/>
          </a:prstGeom>
        </p:spPr>
      </p:pic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91422F5-4221-4812-AFD9-5479C6D60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80905" y="1031005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9CBB5-016A-5BCE-18D8-0E3EF3B0D45E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5496821" y="2105026"/>
            <a:ext cx="6034187" cy="4192898"/>
          </a:xfrm>
        </p:spPr>
        <p:txBody>
          <a:bodyPr>
            <a:noAutofit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n-C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Moulton Marston asked three thousand people, “What have you to live for?”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94% were simply enduring the present while waiting for the future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were all waiting, without realizing that all anyone ever has is today because yesterday is gone and tomorrow may never come. </a:t>
            </a:r>
          </a:p>
        </p:txBody>
      </p:sp>
    </p:spTree>
    <p:extLst>
      <p:ext uri="{BB962C8B-B14F-4D97-AF65-F5344CB8AC3E}">
        <p14:creationId xmlns:p14="http://schemas.microsoft.com/office/powerpoint/2010/main" val="10817872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A24408D-4DFF-8217-BCF7-01B3EEFBC0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2A56D4-3EE2-13A9-C6DD-AAB061619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401"/>
            <a:ext cx="4876801" cy="156951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WE MUST LIVE BY CHRIST (Galatians 2:20b)</a:t>
            </a:r>
            <a:b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FE721EE-C53B-95A4-F5C5-A65597ED295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2" r="14582"/>
          <a:stretch/>
        </p:blipFill>
        <p:spPr>
          <a:xfrm rot="20443347">
            <a:off x="1174238" y="2214119"/>
            <a:ext cx="2213816" cy="3125269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F94D59-FF56-0D6E-98A8-98E26F91A96B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6842501" y="960119"/>
            <a:ext cx="4688507" cy="502266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2500"/>
              </a:spcBef>
              <a:buNone/>
            </a:pPr>
            <a:r>
              <a:rPr lang="en-CA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born again Christian has had to be completely dead before they were brought back to life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C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40DBD50-3CB1-A513-2321-1891E3F09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group of batteries in a plastic case&#10;&#10;AI-generated content may be incorrect.">
            <a:extLst>
              <a:ext uri="{FF2B5EF4-FFF2-40B4-BE49-F238E27FC236}">
                <a16:creationId xmlns:a16="http://schemas.microsoft.com/office/drawing/2014/main" id="{14E922DB-1088-380D-CDD0-4EE064E734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424" y="1882763"/>
            <a:ext cx="33147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525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4EE308-E953-00F0-6BC9-9FC925E128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A51A916-4171-71BE-B063-144C3EE93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DDDD9139-9431-4E74-DA9D-F3778D2B4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E896F5-4B00-FD82-A101-B41F0BA25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401"/>
            <a:ext cx="5415883" cy="156951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WE MUST HAVE FAITH IN CHRIST (Galatians 2:20c)</a:t>
            </a:r>
            <a:b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FB183-1939-DD1E-6C88-B1FB851B41D4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6842501" y="960119"/>
            <a:ext cx="4688507" cy="5022661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500"/>
              </a:spcBef>
              <a:buNone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life I live in the body, I live by faith in the Son of God.”</a:t>
            </a:r>
          </a:p>
          <a:p>
            <a:pPr marL="0" indent="0" algn="ctr">
              <a:spcBef>
                <a:spcPts val="2500"/>
              </a:spcBef>
              <a:buNone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Galatians 2:20c</a:t>
            </a:r>
            <a:endParaRPr lang="en-C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C278161-D944-6907-1F5D-DA29146AA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AF7F62-C814-FFA7-8B46-0CCD23AF1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2253" y="2079408"/>
            <a:ext cx="5212080" cy="3566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NOT a faith in faith, or a faith in others or even a faith in things. It is rather a faith that believes even though there is no evidence that supports it. </a:t>
            </a:r>
            <a:endParaRPr lang="en-C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89449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F68A58-7028-F17E-9B1C-2918BBBF8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440A235-4D1D-DF0B-4DD1-C2DB5CDAE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989546A9-9D94-A2CA-20C5-6DAA0AD5E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A9050-5B6A-2E3D-344E-7CEAE111E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401"/>
            <a:ext cx="5415883" cy="1569516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WE MUST HAVE FAITH IN CHRIST (Galatians 2:20c)</a:t>
            </a:r>
            <a:b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638C3-2CAF-46CA-20C3-29A297F669D5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6842501" y="960119"/>
            <a:ext cx="4688507" cy="5022661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2500"/>
              </a:spcBef>
              <a:buNone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life I live in the body, I live by faith in the Son of God.”</a:t>
            </a:r>
          </a:p>
          <a:p>
            <a:pPr marL="0" indent="0" algn="ctr">
              <a:spcBef>
                <a:spcPts val="2500"/>
              </a:spcBef>
              <a:buNone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Galatians 2:20c</a:t>
            </a:r>
            <a:endParaRPr lang="en-C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E390E7E-8F4D-C7A0-CCD7-16C50E684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E0F4DC-F9BB-7451-7355-E289EFEE2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2253" y="2079408"/>
            <a:ext cx="5212080" cy="3566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“my eye is not on the density of the fog, but on the living God who controls every circumstance of my life.”</a:t>
            </a:r>
          </a:p>
        </p:txBody>
      </p:sp>
    </p:spTree>
    <p:extLst>
      <p:ext uri="{BB962C8B-B14F-4D97-AF65-F5344CB8AC3E}">
        <p14:creationId xmlns:p14="http://schemas.microsoft.com/office/powerpoint/2010/main" val="14201018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98E027-FCEC-CDAC-CB3A-8F2067F95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904" y="914400"/>
            <a:ext cx="4261104" cy="109728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C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WE MUST DIE WITH CHRIST (Galatians 2:20a)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Catholic church">
            <a:extLst>
              <a:ext uri="{FF2B5EF4-FFF2-40B4-BE49-F238E27FC236}">
                <a16:creationId xmlns:a16="http://schemas.microsoft.com/office/drawing/2014/main" id="{9F757E2F-4D3F-4885-9BFE-00F8AC42AA3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15949" r="1047" b="2"/>
          <a:stretch>
            <a:fillRect/>
          </a:stretch>
        </p:blipFill>
        <p:spPr>
          <a:xfrm>
            <a:off x="-1" y="914399"/>
            <a:ext cx="6657255" cy="5353523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052531-D50B-3899-B150-D05525F4F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6267922"/>
            <a:ext cx="6656832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63967-789C-10B1-B985-FD35A3A94A51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7269905" y="3867149"/>
            <a:ext cx="4261104" cy="2430773"/>
          </a:xfrm>
        </p:spPr>
        <p:txBody>
          <a:bodyPr>
            <a:normAutofit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n-CA" sz="2800" b="1" i="1" dirty="0"/>
              <a:t>“I have been crucified with Christ . . .”			Galatians 2:20a</a:t>
            </a:r>
            <a:endParaRPr lang="en-CA" sz="2800" i="1" dirty="0"/>
          </a:p>
        </p:txBody>
      </p:sp>
    </p:spTree>
    <p:extLst>
      <p:ext uri="{BB962C8B-B14F-4D97-AF65-F5344CB8AC3E}">
        <p14:creationId xmlns:p14="http://schemas.microsoft.com/office/powerpoint/2010/main" val="25137274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160986-D6EA-5011-B50C-18AA2A3F5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FB9D5C3-9B95-6836-88C0-A28F2245A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F4946A3-F0CD-8D24-F100-469E16056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1D95A-406D-090A-7FE0-5E64E7E5D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904" y="914400"/>
            <a:ext cx="4261104" cy="109728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WE MUST DIE WITH CHRIST (Galatians 2:20a)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Catholic church">
            <a:extLst>
              <a:ext uri="{FF2B5EF4-FFF2-40B4-BE49-F238E27FC236}">
                <a16:creationId xmlns:a16="http://schemas.microsoft.com/office/drawing/2014/main" id="{336C26FD-D580-EE99-3E3E-41B47D4022B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15949" r="1047" b="2"/>
          <a:stretch>
            <a:fillRect/>
          </a:stretch>
        </p:blipFill>
        <p:spPr>
          <a:xfrm>
            <a:off x="-1" y="914399"/>
            <a:ext cx="6657255" cy="5353523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EA09406-75C7-9695-3DB3-D32A9032B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6267922"/>
            <a:ext cx="6656832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FED2D-BCE1-2078-6CB1-8DEBDB3D83FD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7269905" y="2105027"/>
            <a:ext cx="4261104" cy="4192896"/>
          </a:xfrm>
        </p:spPr>
        <p:txBody>
          <a:bodyPr>
            <a:normAutofit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n-CA" sz="2800" b="1" i="1" dirty="0"/>
              <a:t>Paul used the Greek word </a:t>
            </a: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CA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synestaurōmai</a:t>
            </a: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</a:t>
            </a:r>
            <a:r>
              <a:rPr lang="en-CA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scenestaromay</a:t>
            </a: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CA" sz="2800" b="1" i="1" dirty="0"/>
              <a:t>is a verb used only once in the Bible by Paul. It is in the Perfect Tense meaning </a:t>
            </a: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past action with issuing a lasting result.” </a:t>
            </a:r>
            <a:endParaRPr lang="en-CA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62814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2D896B-7A11-387C-D77A-5AC176C813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28D5F04-F5C7-49D2-E659-73B0602E70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E095344-6F81-DB64-1CA0-15DC3AD9E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38B392-CFA2-9D20-3978-C1F2D9476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904" y="914400"/>
            <a:ext cx="4261104" cy="109728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WE MUST DIE WITH CHRIST (Galatians 2:20a)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Catholic church">
            <a:extLst>
              <a:ext uri="{FF2B5EF4-FFF2-40B4-BE49-F238E27FC236}">
                <a16:creationId xmlns:a16="http://schemas.microsoft.com/office/drawing/2014/main" id="{723A3156-C699-5114-8AFA-FF5523D67D4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15949" r="1047" b="2"/>
          <a:stretch>
            <a:fillRect/>
          </a:stretch>
        </p:blipFill>
        <p:spPr>
          <a:xfrm>
            <a:off x="-1" y="914399"/>
            <a:ext cx="6657255" cy="5353523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21C3C5C-06AC-0402-9460-4A98D053D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6267922"/>
            <a:ext cx="6656832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17E57-11A8-3AC6-79E5-D879A7FAF6EA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7269905" y="2105027"/>
            <a:ext cx="4261104" cy="419289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“Christ redeemed us from the curse of the law by becoming a curse for us. For it is written “Cursed is everyone who is hung on a pole.”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Galatians 3:13; cf. 	Deuteronomy 21:23</a:t>
            </a:r>
            <a:endParaRPr lang="en-CA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25335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5A0CC5-C947-15BE-C2D9-A2FDF6245A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485776-0CB8-4F9B-0297-F7EF49571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2F2EFE2-5F77-3DFB-06D8-52DE74454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8D3DF8-13F7-4C75-20FC-7D9CA4118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904" y="914400"/>
            <a:ext cx="4261104" cy="109728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WE MUST DIE WITH CHRIST (Galatians 2:20a)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Catholic church">
            <a:extLst>
              <a:ext uri="{FF2B5EF4-FFF2-40B4-BE49-F238E27FC236}">
                <a16:creationId xmlns:a16="http://schemas.microsoft.com/office/drawing/2014/main" id="{7C6325E4-58BF-0F74-4E89-F529157C703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15949" r="1047" b="2"/>
          <a:stretch>
            <a:fillRect/>
          </a:stretch>
        </p:blipFill>
        <p:spPr>
          <a:xfrm>
            <a:off x="-1" y="914399"/>
            <a:ext cx="6657255" cy="5353523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FAC6548-5F12-63FF-027F-5C1D3CBB9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6267922"/>
            <a:ext cx="6656832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5749E-CD22-712E-1764-3D17D5BB624A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7341342" y="2628899"/>
            <a:ext cx="4261104" cy="298322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1). Painful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2). Humiliating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3). Sorrowful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4). Dethroning</a:t>
            </a:r>
            <a:endParaRPr lang="en-CA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83963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8C9079B-E101-72AB-1A44-B5541D6B51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99BF7B9-462A-7971-BD3B-730EFA66C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ADBF969-D53C-8BCA-250E-8E96AF5FA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5BDA37-4A6C-64C1-3E65-135E7A449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904" y="914400"/>
            <a:ext cx="4261104" cy="109728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WE MUST DIE WITH CHRIST (Galatians 2:20a)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Catholic church">
            <a:extLst>
              <a:ext uri="{FF2B5EF4-FFF2-40B4-BE49-F238E27FC236}">
                <a16:creationId xmlns:a16="http://schemas.microsoft.com/office/drawing/2014/main" id="{E08BB9BD-810D-E0DD-87DB-85F9312A5D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15949" r="1047" b="2"/>
          <a:stretch>
            <a:fillRect/>
          </a:stretch>
        </p:blipFill>
        <p:spPr>
          <a:xfrm>
            <a:off x="-1" y="914399"/>
            <a:ext cx="6657255" cy="5353523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FC5171B-ADDB-A725-BF46-B0B104E62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0" y="6267922"/>
            <a:ext cx="6656832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3B83B-27CC-535E-1511-64F92ACA30CF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7341342" y="2214563"/>
            <a:ext cx="4261104" cy="3397559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victim of crucifixion was said to have died a thousand deaths. 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CA" sz="2800" b="1" u="sng" dirty="0"/>
              <a:t>There was not a more vivid means of describing death in Paul’s day than that of crucifixion.</a:t>
            </a:r>
            <a:endParaRPr lang="en-CA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22329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A16A4B-3CB5-C324-0CBB-BBD327A45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CFD1D2CD-954D-4C4D-B505-05EAD159B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325FAC-F7A3-0C96-9713-D3882988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1181" y="1371599"/>
            <a:ext cx="4666537" cy="307675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WE MUST LIVE BY CHRIST (Galatians 2:20b)</a:t>
            </a:r>
            <a:b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I no longer live, but Christ lives in me.”</a:t>
            </a:r>
            <a:br>
              <a:rPr lang="en-CA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2:20b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16B2F5-E72F-0194-740D-DB1614FA5697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6601182" y="4584879"/>
            <a:ext cx="4666536" cy="1287887"/>
          </a:xfrm>
        </p:spPr>
        <p:txBody>
          <a:bodyPr>
            <a:normAutofit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n-CA" sz="14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CA" sz="1400" b="1" i="1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Catholic church">
            <a:extLst>
              <a:ext uri="{FF2B5EF4-FFF2-40B4-BE49-F238E27FC236}">
                <a16:creationId xmlns:a16="http://schemas.microsoft.com/office/drawing/2014/main" id="{75DF1AAA-F0B8-0FC2-1B6F-039DD4E9D0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8167" r="-1" b="1341"/>
          <a:stretch>
            <a:fillRect/>
          </a:stretch>
        </p:blipFill>
        <p:spPr>
          <a:xfrm>
            <a:off x="20" y="1"/>
            <a:ext cx="5676880" cy="342900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132AEA7-A24A-45A9-BF8F-D0AFF34DF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9153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living by Christ">
            <a:extLst>
              <a:ext uri="{FF2B5EF4-FFF2-40B4-BE49-F238E27FC236}">
                <a16:creationId xmlns:a16="http://schemas.microsoft.com/office/drawing/2014/main" id="{C2D63407-27F9-4D21-B82B-F0265AB7119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2528" r="-1" b="7069"/>
          <a:stretch>
            <a:fillRect/>
          </a:stretch>
        </p:blipFill>
        <p:spPr>
          <a:xfrm>
            <a:off x="20" y="3429000"/>
            <a:ext cx="567688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3684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4BFEB1-A626-8A94-3BA7-0CB777317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7541BF0-8B48-1919-0817-2936FB7DA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6D172A4-E880-78DE-1EBB-6C6EC4C5B7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8BE64A-F240-41F9-F1F9-AA701681A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1181" y="1371599"/>
            <a:ext cx="4666537" cy="307675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WE MUST LIVE BY CHRIST (Galatians 2:20b)</a:t>
            </a:r>
            <a:b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BBD70-AFC7-783F-8811-8B2C006991FF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6515102" y="3589516"/>
            <a:ext cx="4666536" cy="1287887"/>
          </a:xfrm>
        </p:spPr>
        <p:txBody>
          <a:bodyPr>
            <a:noAutofit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n-C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our spiritually reborn lives truly reflect His image? Would He be willing to identify Himself with us? </a:t>
            </a:r>
            <a:endParaRPr lang="en-CA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 descr="Catholic church">
            <a:extLst>
              <a:ext uri="{FF2B5EF4-FFF2-40B4-BE49-F238E27FC236}">
                <a16:creationId xmlns:a16="http://schemas.microsoft.com/office/drawing/2014/main" id="{54D6B8EF-E260-42BB-4276-2724362A441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8167" r="-1" b="1341"/>
          <a:stretch>
            <a:fillRect/>
          </a:stretch>
        </p:blipFill>
        <p:spPr>
          <a:xfrm>
            <a:off x="20" y="1"/>
            <a:ext cx="5676880" cy="342900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7A9FF6-6123-5C75-3591-D066B8830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9153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living by Christ">
            <a:extLst>
              <a:ext uri="{FF2B5EF4-FFF2-40B4-BE49-F238E27FC236}">
                <a16:creationId xmlns:a16="http://schemas.microsoft.com/office/drawing/2014/main" id="{E3EAD923-570A-0FDB-8C49-CFFCB29DDF0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2528" r="-1" b="7069"/>
          <a:stretch>
            <a:fillRect/>
          </a:stretch>
        </p:blipFill>
        <p:spPr>
          <a:xfrm>
            <a:off x="20" y="3429000"/>
            <a:ext cx="567688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1119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EAD5757-B624-12C4-D90D-7D92AFC4F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3B85348-5533-DA78-93CF-FBDAD8131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8D775C4-4340-9FED-DFE5-67BAC7790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89C3CA-0E57-2302-D659-AF59ECF5A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1181" y="1371599"/>
            <a:ext cx="4666537" cy="307675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WE MUST LIVE BY CHRIST (Galatians 2:20b)</a:t>
            </a:r>
            <a:b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398E7-456D-57D5-E2AF-20A9E395936F}"/>
              </a:ext>
            </a:extLst>
          </p:cNvPr>
          <p:cNvSpPr>
            <a:spLocks noGrp="1"/>
          </p:cNvSpPr>
          <p:nvPr>
            <p:ph sz="half" idx="2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5900737" y="3589516"/>
            <a:ext cx="6086475" cy="1287887"/>
          </a:xfrm>
        </p:spPr>
        <p:txBody>
          <a:bodyPr>
            <a:noAutofit/>
          </a:bodyPr>
          <a:lstStyle/>
          <a:p>
            <a:pPr marL="0" indent="0">
              <a:spcBef>
                <a:spcPts val="2500"/>
              </a:spcBef>
              <a:buNone/>
            </a:pP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“Continuity Error”</a:t>
            </a:r>
            <a:r>
              <a:rPr lang="en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sz="2800" b="1" dirty="0"/>
              <a:t>where something is one thing in one shot and something totally different in another 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CA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C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xymoron </a:t>
            </a:r>
            <a:r>
              <a:rPr lang="en-CA" sz="2800" b="1" dirty="0"/>
              <a:t>is made up of contradictory elements. </a:t>
            </a:r>
            <a:endParaRPr lang="en-CA" sz="2800" b="1" u="sng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D05F76-3228-27F8-0C4F-D4C6257A736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2" r="7022"/>
          <a:stretch/>
        </p:blipFill>
        <p:spPr>
          <a:xfrm>
            <a:off x="20" y="1"/>
            <a:ext cx="5676880" cy="342900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9B2BC22-02FF-6183-49D4-25488737F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79153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FEE7B450-92FC-32F8-0CF6-1688C814F5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7" r="6637"/>
          <a:stretch/>
        </p:blipFill>
        <p:spPr>
          <a:xfrm>
            <a:off x="20" y="3429000"/>
            <a:ext cx="567688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122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ashVTI">
  <a:themeElements>
    <a:clrScheme name="Custom 6">
      <a:dk1>
        <a:sysClr val="windowText" lastClr="000000"/>
      </a:dk1>
      <a:lt1>
        <a:sysClr val="window" lastClr="FFFFFF"/>
      </a:lt1>
      <a:dk2>
        <a:srgbClr val="0D1C3B"/>
      </a:dk2>
      <a:lt2>
        <a:srgbClr val="F5F2F9"/>
      </a:lt2>
      <a:accent1>
        <a:srgbClr val="1973EB"/>
      </a:accent1>
      <a:accent2>
        <a:srgbClr val="25C8A2"/>
      </a:accent2>
      <a:accent3>
        <a:srgbClr val="BF8ED1"/>
      </a:accent3>
      <a:accent4>
        <a:srgbClr val="FE733C"/>
      </a:accent4>
      <a:accent5>
        <a:srgbClr val="FE5A5A"/>
      </a:accent5>
      <a:accent6>
        <a:srgbClr val="1AC16E"/>
      </a:accent6>
      <a:hlink>
        <a:srgbClr val="1AC16E"/>
      </a:hlink>
      <a:folHlink>
        <a:srgbClr val="00B0F0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1401</Words>
  <Application>Microsoft Office PowerPoint</Application>
  <PresentationFormat>Widescreen</PresentationFormat>
  <Paragraphs>61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Arial</vt:lpstr>
      <vt:lpstr>Grandview Display</vt:lpstr>
      <vt:lpstr>DashVTI</vt:lpstr>
      <vt:lpstr>Text:  Galatians 2:20  </vt:lpstr>
      <vt:lpstr>I. WE MUST DIE WITH CHRIST (Galatians 2:20a)</vt:lpstr>
      <vt:lpstr>I. WE MUST DIE WITH CHRIST (Galatians 2:20a)</vt:lpstr>
      <vt:lpstr>I. WE MUST DIE WITH CHRIST (Galatians 2:20a)</vt:lpstr>
      <vt:lpstr>I. WE MUST DIE WITH CHRIST (Galatians 2:20a)</vt:lpstr>
      <vt:lpstr>I. WE MUST DIE WITH CHRIST (Galatians 2:20a)</vt:lpstr>
      <vt:lpstr>II. WE MUST LIVE BY CHRIST (Galatians 2:20b)  “And I no longer live, but Christ lives in me.” Galatians 2:20b</vt:lpstr>
      <vt:lpstr>II. WE MUST LIVE BY CHRIST (Galatians 2:20b)  </vt:lpstr>
      <vt:lpstr>II. WE MUST LIVE BY CHRIST (Galatians 2:20b)  </vt:lpstr>
      <vt:lpstr>II. WE MUST LIVE BY CHRIST (Galatians 2:20b)  </vt:lpstr>
      <vt:lpstr>II. WE MUST LIVE BY CHRIST (Galatians 2:20b)  </vt:lpstr>
      <vt:lpstr>III. WE MUST HAVE FAITH IN CHRIST (Galatians 2:20c)  </vt:lpstr>
      <vt:lpstr>III. WE MUST HAVE FAITH IN CHRIST (Galatians 2:20c)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Fountaingate Christian</dc:creator>
  <cp:lastModifiedBy>Fountaingate Christian</cp:lastModifiedBy>
  <cp:revision>15</cp:revision>
  <dcterms:created xsi:type="dcterms:W3CDTF">2025-06-07T17:00:30Z</dcterms:created>
  <dcterms:modified xsi:type="dcterms:W3CDTF">2025-06-07T22:25:40Z</dcterms:modified>
</cp:coreProperties>
</file>