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24"/>
  </p:notesMasterIdLst>
  <p:handoutMasterIdLst>
    <p:handoutMasterId r:id="rId25"/>
  </p:handoutMasterIdLst>
  <p:sldIdLst>
    <p:sldId id="277" r:id="rId5"/>
    <p:sldId id="292" r:id="rId6"/>
    <p:sldId id="293" r:id="rId7"/>
    <p:sldId id="299" r:id="rId8"/>
    <p:sldId id="294" r:id="rId9"/>
    <p:sldId id="295" r:id="rId10"/>
    <p:sldId id="296" r:id="rId11"/>
    <p:sldId id="297" r:id="rId12"/>
    <p:sldId id="298" r:id="rId13"/>
    <p:sldId id="300" r:id="rId14"/>
    <p:sldId id="302" r:id="rId15"/>
    <p:sldId id="303" r:id="rId16"/>
    <p:sldId id="304" r:id="rId17"/>
    <p:sldId id="305" r:id="rId18"/>
    <p:sldId id="306" r:id="rId19"/>
    <p:sldId id="307" r:id="rId20"/>
    <p:sldId id="308" r:id="rId21"/>
    <p:sldId id="310" r:id="rId22"/>
    <p:sldId id="30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8" userDrawn="1">
          <p15:clr>
            <a:srgbClr val="A4A3A4"/>
          </p15:clr>
        </p15:guide>
        <p15:guide id="2" pos="2664" userDrawn="1">
          <p15:clr>
            <a:srgbClr val="A4A3A4"/>
          </p15:clr>
        </p15:guide>
        <p15:guide id="3" orient="horz" pos="2664" userDrawn="1">
          <p15:clr>
            <a:srgbClr val="A4A3A4"/>
          </p15:clr>
        </p15:guide>
        <p15:guide id="4" orient="horz" pos="326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guide orient="horz" pos="3648"/>
        <p:guide pos="2664"/>
        <p:guide orient="horz" pos="2664"/>
        <p:guide orient="horz" pos="326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8D32CE2-6C64-40A5-9DAB-DD3946A432E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20569BD-8C5B-4110-9E60-C359DDF561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37E1B8-528F-4D87-8EBD-B843BAE2C861}" type="datetimeFigureOut">
              <a:rPr lang="en-US" smtClean="0"/>
              <a:t>9/4/2021</a:t>
            </a:fld>
            <a:endParaRPr lang="en-US" dirty="0"/>
          </a:p>
        </p:txBody>
      </p:sp>
      <p:sp>
        <p:nvSpPr>
          <p:cNvPr id="4" name="Footer Placeholder 3">
            <a:extLst>
              <a:ext uri="{FF2B5EF4-FFF2-40B4-BE49-F238E27FC236}">
                <a16:creationId xmlns:a16="http://schemas.microsoft.com/office/drawing/2014/main" id="{84C05E23-8F29-4628-B4F0-7CBCB7658F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1591933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0E576D-777F-42E1-9739-7FD89F404092}" type="datetimeFigureOut">
              <a:rPr lang="en-US" smtClean="0"/>
              <a:t>9/4/2021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4F1A11-BB96-443E-B274-982C61AA7E0D}" type="slidenum">
              <a:rPr lang="en-US" smtClean="0"/>
              <a:t>‹#›</a:t>
            </a:fld>
            <a:endParaRPr lang="en-US" dirty="0"/>
          </a:p>
        </p:txBody>
      </p:sp>
    </p:spTree>
    <p:extLst>
      <p:ext uri="{BB962C8B-B14F-4D97-AF65-F5344CB8AC3E}">
        <p14:creationId xmlns:p14="http://schemas.microsoft.com/office/powerpoint/2010/main" val="1152896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r>
              <a:rPr lang="en-US"/>
              <a:t>7/1/20XX</a:t>
            </a:r>
            <a:endParaRPr lang="en-US" dirty="0"/>
          </a:p>
        </p:txBody>
      </p:sp>
      <p:sp>
        <p:nvSpPr>
          <p:cNvPr id="5" name="Footer Placeholder 4"/>
          <p:cNvSpPr>
            <a:spLocks noGrp="1"/>
          </p:cNvSpPr>
          <p:nvPr>
            <p:ph type="ftr" sz="quarter" idx="11"/>
          </p:nvPr>
        </p:nvSpPr>
        <p:spPr>
          <a:xfrm>
            <a:off x="1371600" y="4323845"/>
            <a:ext cx="6400800" cy="365125"/>
          </a:xfrm>
        </p:spPr>
        <p:txBody>
          <a:bodyPr/>
          <a:lstStyle/>
          <a:p>
            <a:r>
              <a:rPr lang="en-US"/>
              <a:t>Pitch deck</a:t>
            </a:r>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3717719835"/>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7/1/20XX</a:t>
            </a:r>
            <a:endParaRPr lang="en-US" dirty="0"/>
          </a:p>
        </p:txBody>
      </p:sp>
      <p:sp>
        <p:nvSpPr>
          <p:cNvPr id="6" name="Footer Placeholder 5"/>
          <p:cNvSpPr>
            <a:spLocks noGrp="1"/>
          </p:cNvSpPr>
          <p:nvPr>
            <p:ph type="ftr" sz="quarter" idx="11"/>
          </p:nvPr>
        </p:nvSpPr>
        <p:spPr/>
        <p:txBody>
          <a:bodyPr/>
          <a:lstStyle/>
          <a:p>
            <a:r>
              <a:rPr lang="en-US"/>
              <a:t>Pitch deck</a:t>
            </a:r>
            <a:endParaRPr lang="en-US" dirty="0"/>
          </a:p>
        </p:txBody>
      </p:sp>
      <p:sp>
        <p:nvSpPr>
          <p:cNvPr id="7" name="Slide Number Placeholder 6"/>
          <p:cNvSpPr>
            <a:spLocks noGrp="1"/>
          </p:cNvSpPr>
          <p:nvPr>
            <p:ph type="sldNum" sz="quarter" idx="12"/>
          </p:nvPr>
        </p:nvSpPr>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2985150215"/>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r>
              <a:rPr lang="en-US"/>
              <a:t>7/1/20XX</a:t>
            </a:r>
            <a:endParaRPr lang="en-US" dirty="0"/>
          </a:p>
        </p:txBody>
      </p:sp>
      <p:sp>
        <p:nvSpPr>
          <p:cNvPr id="6" name="Footer Placeholder 5"/>
          <p:cNvSpPr>
            <a:spLocks noGrp="1"/>
          </p:cNvSpPr>
          <p:nvPr>
            <p:ph type="ftr" sz="quarter" idx="11"/>
          </p:nvPr>
        </p:nvSpPr>
        <p:spPr>
          <a:xfrm>
            <a:off x="685800" y="379941"/>
            <a:ext cx="6991492" cy="365125"/>
          </a:xfrm>
        </p:spPr>
        <p:txBody>
          <a:bodyPr/>
          <a:lstStyle/>
          <a:p>
            <a:r>
              <a:rPr lang="en-US"/>
              <a:t>Pitch deck</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133566336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r>
              <a:rPr lang="en-US"/>
              <a:t>7/1/20XX</a:t>
            </a:r>
            <a:endParaRPr lang="en-US" dirty="0"/>
          </a:p>
        </p:txBody>
      </p:sp>
      <p:sp>
        <p:nvSpPr>
          <p:cNvPr id="6" name="Footer Placeholder 5"/>
          <p:cNvSpPr>
            <a:spLocks noGrp="1"/>
          </p:cNvSpPr>
          <p:nvPr>
            <p:ph type="ftr" sz="quarter" idx="11"/>
          </p:nvPr>
        </p:nvSpPr>
        <p:spPr>
          <a:xfrm>
            <a:off x="685800" y="379941"/>
            <a:ext cx="6991492" cy="365125"/>
          </a:xfrm>
        </p:spPr>
        <p:txBody>
          <a:bodyPr/>
          <a:lstStyle/>
          <a:p>
            <a:r>
              <a:rPr lang="en-US"/>
              <a:t>Pitch deck</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9FF96520-E4CE-4EAD-8ABF-1D2297D6B3AA}"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26420745"/>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r>
              <a:rPr lang="en-US"/>
              <a:t>7/1/20XX</a:t>
            </a:r>
            <a:endParaRPr lang="en-US" dirty="0"/>
          </a:p>
        </p:txBody>
      </p:sp>
      <p:sp>
        <p:nvSpPr>
          <p:cNvPr id="6" name="Footer Placeholder 5"/>
          <p:cNvSpPr>
            <a:spLocks noGrp="1"/>
          </p:cNvSpPr>
          <p:nvPr>
            <p:ph type="ftr" sz="quarter" idx="11"/>
          </p:nvPr>
        </p:nvSpPr>
        <p:spPr>
          <a:xfrm>
            <a:off x="685800" y="378883"/>
            <a:ext cx="6991492" cy="365125"/>
          </a:xfrm>
        </p:spPr>
        <p:txBody>
          <a:bodyPr/>
          <a:lstStyle/>
          <a:p>
            <a:r>
              <a:rPr lang="en-US"/>
              <a:t>Pitch deck</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3906139111"/>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7/1/20XX</a:t>
            </a:r>
            <a:endParaRPr lang="en-US" dirty="0"/>
          </a:p>
        </p:txBody>
      </p:sp>
      <p:sp>
        <p:nvSpPr>
          <p:cNvPr id="4" name="Footer Placeholder 3"/>
          <p:cNvSpPr>
            <a:spLocks noGrp="1"/>
          </p:cNvSpPr>
          <p:nvPr>
            <p:ph type="ftr" sz="quarter" idx="11"/>
          </p:nvPr>
        </p:nvSpPr>
        <p:spPr/>
        <p:txBody>
          <a:bodyPr/>
          <a:lstStyle/>
          <a:p>
            <a:r>
              <a:rPr lang="en-US"/>
              <a:t>Pitch deck</a:t>
            </a:r>
            <a:endParaRPr lang="en-US" dirty="0"/>
          </a:p>
        </p:txBody>
      </p:sp>
      <p:sp>
        <p:nvSpPr>
          <p:cNvPr id="5" name="Slide Number Placeholder 4"/>
          <p:cNvSpPr>
            <a:spLocks noGrp="1"/>
          </p:cNvSpPr>
          <p:nvPr>
            <p:ph type="sldNum" sz="quarter" idx="12"/>
          </p:nvPr>
        </p:nvSpPr>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38125340"/>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7/1/20XX</a:t>
            </a:r>
            <a:endParaRPr lang="en-US" dirty="0"/>
          </a:p>
        </p:txBody>
      </p:sp>
      <p:sp>
        <p:nvSpPr>
          <p:cNvPr id="4" name="Footer Placeholder 3"/>
          <p:cNvSpPr>
            <a:spLocks noGrp="1"/>
          </p:cNvSpPr>
          <p:nvPr>
            <p:ph type="ftr" sz="quarter" idx="11"/>
          </p:nvPr>
        </p:nvSpPr>
        <p:spPr/>
        <p:txBody>
          <a:bodyPr/>
          <a:lstStyle/>
          <a:p>
            <a:r>
              <a:rPr lang="en-US"/>
              <a:t>Pitch deck</a:t>
            </a:r>
            <a:endParaRPr lang="en-US" dirty="0"/>
          </a:p>
        </p:txBody>
      </p:sp>
      <p:sp>
        <p:nvSpPr>
          <p:cNvPr id="5" name="Slide Number Placeholder 4"/>
          <p:cNvSpPr>
            <a:spLocks noGrp="1"/>
          </p:cNvSpPr>
          <p:nvPr>
            <p:ph type="sldNum" sz="quarter" idx="12"/>
          </p:nvPr>
        </p:nvSpPr>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2515525004"/>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7/1/20XX</a:t>
            </a:r>
            <a:endParaRPr lang="en-US" dirty="0"/>
          </a:p>
        </p:txBody>
      </p:sp>
      <p:sp>
        <p:nvSpPr>
          <p:cNvPr id="5" name="Footer Placeholder 4"/>
          <p:cNvSpPr>
            <a:spLocks noGrp="1"/>
          </p:cNvSpPr>
          <p:nvPr>
            <p:ph type="ftr" sz="quarter" idx="11"/>
          </p:nvPr>
        </p:nvSpPr>
        <p:spPr/>
        <p:txBody>
          <a:bodyPr/>
          <a:lstStyle/>
          <a:p>
            <a:r>
              <a:rPr lang="en-US"/>
              <a:t>Pitch deck</a:t>
            </a:r>
            <a:endParaRPr lang="en-US" dirty="0"/>
          </a:p>
        </p:txBody>
      </p:sp>
      <p:sp>
        <p:nvSpPr>
          <p:cNvPr id="6" name="Slide Number Placeholder 5"/>
          <p:cNvSpPr>
            <a:spLocks noGrp="1"/>
          </p:cNvSpPr>
          <p:nvPr>
            <p:ph type="sldNum" sz="quarter" idx="12"/>
          </p:nvPr>
        </p:nvSpPr>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139168917"/>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r>
              <a:rPr lang="en-US"/>
              <a:t>7/1/20XX</a:t>
            </a:r>
            <a:endParaRPr lang="en-US" dirty="0"/>
          </a:p>
        </p:txBody>
      </p:sp>
      <p:sp>
        <p:nvSpPr>
          <p:cNvPr id="5" name="Footer Placeholder 4"/>
          <p:cNvSpPr>
            <a:spLocks noGrp="1"/>
          </p:cNvSpPr>
          <p:nvPr>
            <p:ph type="ftr" sz="quarter" idx="11"/>
          </p:nvPr>
        </p:nvSpPr>
        <p:spPr>
          <a:xfrm>
            <a:off x="685800" y="381000"/>
            <a:ext cx="6991492" cy="365125"/>
          </a:xfrm>
        </p:spPr>
        <p:txBody>
          <a:bodyPr/>
          <a:lstStyle/>
          <a:p>
            <a:r>
              <a:rPr lang="en-US"/>
              <a:t>Pitch deck</a:t>
            </a:r>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624409205"/>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4A9869E4-27A3-4A22-92EA-ECD5099EC492}"/>
              </a:ext>
            </a:extLst>
          </p:cNvPr>
          <p:cNvSpPr/>
          <p:nvPr userDrawn="1"/>
        </p:nvSpPr>
        <p:spPr>
          <a:xfrm>
            <a:off x="6016886" y="0"/>
            <a:ext cx="6175114" cy="6858000"/>
          </a:xfrm>
          <a:custGeom>
            <a:avLst/>
            <a:gdLst>
              <a:gd name="connsiteX0" fmla="*/ 1341004 w 6175114"/>
              <a:gd name="connsiteY0" fmla="*/ 0 h 6858000"/>
              <a:gd name="connsiteX1" fmla="*/ 6175114 w 6175114"/>
              <a:gd name="connsiteY1" fmla="*/ 0 h 6858000"/>
              <a:gd name="connsiteX2" fmla="*/ 6175114 w 6175114"/>
              <a:gd name="connsiteY2" fmla="*/ 1753853 h 6858000"/>
              <a:gd name="connsiteX3" fmla="*/ 5820369 w 6175114"/>
              <a:gd name="connsiteY3" fmla="*/ 2196189 h 6858000"/>
              <a:gd name="connsiteX4" fmla="*/ 3753019 w 6175114"/>
              <a:gd name="connsiteY4" fmla="*/ 1432910 h 6858000"/>
              <a:gd name="connsiteX5" fmla="*/ 2496678 w 6175114"/>
              <a:gd name="connsiteY5" fmla="*/ 2275742 h 6858000"/>
              <a:gd name="connsiteX6" fmla="*/ 4071059 w 6175114"/>
              <a:gd name="connsiteY6" fmla="*/ 3452528 h 6858000"/>
              <a:gd name="connsiteX7" fmla="*/ 5359131 w 6175114"/>
              <a:gd name="connsiteY7" fmla="*/ 3977321 h 6858000"/>
              <a:gd name="connsiteX8" fmla="*/ 6026758 w 6175114"/>
              <a:gd name="connsiteY8" fmla="*/ 4302039 h 6858000"/>
              <a:gd name="connsiteX9" fmla="*/ 6175114 w 6175114"/>
              <a:gd name="connsiteY9" fmla="*/ 4397461 h 6858000"/>
              <a:gd name="connsiteX10" fmla="*/ 6175114 w 6175114"/>
              <a:gd name="connsiteY10" fmla="*/ 6858000 h 6858000"/>
              <a:gd name="connsiteX11" fmla="*/ 4869473 w 6175114"/>
              <a:gd name="connsiteY11" fmla="*/ 6858000 h 6858000"/>
              <a:gd name="connsiteX12" fmla="*/ 4856472 w 6175114"/>
              <a:gd name="connsiteY12" fmla="*/ 6790487 h 6858000"/>
              <a:gd name="connsiteX13" fmla="*/ 3419067 w 6175114"/>
              <a:gd name="connsiteY13" fmla="*/ 5837920 h 6858000"/>
              <a:gd name="connsiteX14" fmla="*/ 2099173 w 6175114"/>
              <a:gd name="connsiteY14" fmla="*/ 5265482 h 6858000"/>
              <a:gd name="connsiteX15" fmla="*/ 0 w 6175114"/>
              <a:gd name="connsiteY15" fmla="*/ 2434764 h 6858000"/>
              <a:gd name="connsiteX16" fmla="*/ 1315163 w 6175114"/>
              <a:gd name="connsiteY16" fmla="*/ 16279 h 6858000"/>
              <a:gd name="connsiteX17" fmla="*/ 1341004 w 6175114"/>
              <a:gd name="connsiteY1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175114" h="6858000">
                <a:moveTo>
                  <a:pt x="1341004" y="0"/>
                </a:moveTo>
                <a:lnTo>
                  <a:pt x="6175114" y="0"/>
                </a:lnTo>
                <a:lnTo>
                  <a:pt x="6175114" y="1753853"/>
                </a:lnTo>
                <a:lnTo>
                  <a:pt x="5820369" y="2196189"/>
                </a:lnTo>
                <a:cubicBezTo>
                  <a:pt x="5120645" y="1703218"/>
                  <a:pt x="4405009" y="1432910"/>
                  <a:pt x="3753019" y="1432910"/>
                </a:cubicBezTo>
                <a:cubicBezTo>
                  <a:pt x="2989739" y="1432910"/>
                  <a:pt x="2496678" y="1735039"/>
                  <a:pt x="2496678" y="2275742"/>
                </a:cubicBezTo>
                <a:cubicBezTo>
                  <a:pt x="2496678" y="2880092"/>
                  <a:pt x="3148671" y="3086756"/>
                  <a:pt x="4071059" y="3452528"/>
                </a:cubicBezTo>
                <a:lnTo>
                  <a:pt x="5359131" y="3977321"/>
                </a:lnTo>
                <a:cubicBezTo>
                  <a:pt x="5600645" y="4072737"/>
                  <a:pt x="5823711" y="4180452"/>
                  <a:pt x="6026758" y="4302039"/>
                </a:cubicBezTo>
                <a:lnTo>
                  <a:pt x="6175114" y="4397461"/>
                </a:lnTo>
                <a:lnTo>
                  <a:pt x="6175114" y="6858000"/>
                </a:lnTo>
                <a:lnTo>
                  <a:pt x="4869473" y="6858000"/>
                </a:lnTo>
                <a:lnTo>
                  <a:pt x="4856472" y="6790487"/>
                </a:lnTo>
                <a:cubicBezTo>
                  <a:pt x="4737539" y="6344090"/>
                  <a:pt x="4212235" y="6157971"/>
                  <a:pt x="3419067" y="5837920"/>
                </a:cubicBezTo>
                <a:lnTo>
                  <a:pt x="2099173" y="5265482"/>
                </a:lnTo>
                <a:cubicBezTo>
                  <a:pt x="1001854" y="4836066"/>
                  <a:pt x="0" y="3929589"/>
                  <a:pt x="0" y="2434764"/>
                </a:cubicBezTo>
                <a:cubicBezTo>
                  <a:pt x="0" y="1459726"/>
                  <a:pt x="493110" y="590353"/>
                  <a:pt x="1315163" y="16279"/>
                </a:cubicBezTo>
                <a:lnTo>
                  <a:pt x="1341004" y="0"/>
                </a:lnTo>
                <a:close/>
              </a:path>
            </a:pathLst>
          </a:custGeom>
          <a:gradFill>
            <a:gsLst>
              <a:gs pos="100000">
                <a:schemeClr val="accent2"/>
              </a:gs>
              <a:gs pos="8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83917A6-AC6D-490C-947C-C8BDB0A54B33}"/>
              </a:ext>
            </a:extLst>
          </p:cNvPr>
          <p:cNvSpPr>
            <a:spLocks noGrp="1"/>
          </p:cNvSpPr>
          <p:nvPr>
            <p:ph type="title"/>
          </p:nvPr>
        </p:nvSpPr>
        <p:spPr>
          <a:xfrm>
            <a:off x="1099456" y="3257550"/>
            <a:ext cx="4203247" cy="743744"/>
          </a:xfrm>
        </p:spPr>
        <p:txBody>
          <a:bodyPr lIns="0" anchor="t">
            <a:noAutofit/>
          </a:bodyPr>
          <a:lstStyle>
            <a:lvl1pPr>
              <a:defRPr sz="2800" cap="all" baseline="0">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772EF9B-97B0-4909-B1C8-B680035F9DC5}"/>
              </a:ext>
            </a:extLst>
          </p:cNvPr>
          <p:cNvSpPr>
            <a:spLocks noGrp="1"/>
          </p:cNvSpPr>
          <p:nvPr>
            <p:ph idx="1"/>
          </p:nvPr>
        </p:nvSpPr>
        <p:spPr>
          <a:xfrm>
            <a:off x="1099456" y="4238625"/>
            <a:ext cx="4203247" cy="1800225"/>
          </a:xfrm>
        </p:spPr>
        <p:txBody>
          <a:bodyPr lIns="0">
            <a:normAutofit/>
          </a:bodyPr>
          <a:lstStyle>
            <a:lvl1pPr marL="0" indent="0">
              <a:lnSpc>
                <a:spcPct val="150000"/>
              </a:lnSpc>
              <a:buNone/>
              <a:defRPr sz="1200"/>
            </a:lvl1pPr>
          </a:lstStyle>
          <a:p>
            <a:pPr lvl="0"/>
            <a:r>
              <a:rPr lang="en-US"/>
              <a:t>Click to edit Master text styles</a:t>
            </a:r>
          </a:p>
        </p:txBody>
      </p:sp>
      <p:sp>
        <p:nvSpPr>
          <p:cNvPr id="4" name="Date Placeholder 3">
            <a:extLst>
              <a:ext uri="{FF2B5EF4-FFF2-40B4-BE49-F238E27FC236}">
                <a16:creationId xmlns:a16="http://schemas.microsoft.com/office/drawing/2014/main" id="{241881D0-A955-463B-814E-4977DB443F8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60B6947-085B-4130-82A4-5D464A42F85F}"/>
              </a:ext>
            </a:extLst>
          </p:cNvPr>
          <p:cNvSpPr>
            <a:spLocks noGrp="1"/>
          </p:cNvSpPr>
          <p:nvPr>
            <p:ph type="ftr" sz="quarter" idx="11"/>
          </p:nvPr>
        </p:nvSpPr>
        <p:spPr/>
        <p:txBody>
          <a:bodyPr/>
          <a:lstStyle/>
          <a:p>
            <a:r>
              <a:rPr lang="en-US" dirty="0"/>
              <a:t>Pitch deck</a:t>
            </a:r>
          </a:p>
        </p:txBody>
      </p:sp>
      <p:sp>
        <p:nvSpPr>
          <p:cNvPr id="6" name="Slide Number Placeholder 5">
            <a:extLst>
              <a:ext uri="{FF2B5EF4-FFF2-40B4-BE49-F238E27FC236}">
                <a16:creationId xmlns:a16="http://schemas.microsoft.com/office/drawing/2014/main" id="{ABD21287-635C-42C2-8343-AB4B83FB3B76}"/>
              </a:ext>
            </a:extLst>
          </p:cNvPr>
          <p:cNvSpPr>
            <a:spLocks noGrp="1"/>
          </p:cNvSpPr>
          <p:nvPr>
            <p:ph type="sldNum" sz="quarter" idx="12"/>
          </p:nvPr>
        </p:nvSpPr>
        <p:spPr/>
        <p:txBody>
          <a:bodyPr/>
          <a:lstStyle>
            <a:lvl1pPr>
              <a:defRPr>
                <a:solidFill>
                  <a:schemeClr val="tx1"/>
                </a:solidFill>
              </a:defRPr>
            </a:lvl1pPr>
          </a:lstStyle>
          <a:p>
            <a:fld id="{9FF96520-E4CE-4EAD-8ABF-1D2297D6B3AA}" type="slidenum">
              <a:rPr lang="en-US" smtClean="0"/>
              <a:pPr/>
              <a:t>‹#›</a:t>
            </a:fld>
            <a:endParaRPr lang="en-US" dirty="0"/>
          </a:p>
        </p:txBody>
      </p:sp>
      <p:cxnSp>
        <p:nvCxnSpPr>
          <p:cNvPr id="31" name="Straight Connector 30">
            <a:extLst>
              <a:ext uri="{FF2B5EF4-FFF2-40B4-BE49-F238E27FC236}">
                <a16:creationId xmlns:a16="http://schemas.microsoft.com/office/drawing/2014/main" id="{6BF3408D-E369-4A9E-ABF8-0D643DDD2F9A}"/>
              </a:ext>
            </a:extLst>
          </p:cNvPr>
          <p:cNvCxnSpPr>
            <a:cxnSpLocks/>
          </p:cNvCxnSpPr>
          <p:nvPr userDrawn="1"/>
        </p:nvCxnSpPr>
        <p:spPr>
          <a:xfrm>
            <a:off x="1121228" y="0"/>
            <a:ext cx="0" cy="30480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884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with pic S">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3583479E-F517-4F8A-9382-5B73D75104D3}"/>
              </a:ext>
            </a:extLst>
          </p:cNvPr>
          <p:cNvSpPr>
            <a:spLocks noGrp="1"/>
          </p:cNvSpPr>
          <p:nvPr>
            <p:ph type="pic" sz="quarter" idx="13"/>
          </p:nvPr>
        </p:nvSpPr>
        <p:spPr>
          <a:xfrm>
            <a:off x="6016886" y="0"/>
            <a:ext cx="6175114" cy="6858000"/>
          </a:xfrm>
          <a:custGeom>
            <a:avLst/>
            <a:gdLst>
              <a:gd name="connsiteX0" fmla="*/ 1341004 w 6175114"/>
              <a:gd name="connsiteY0" fmla="*/ 0 h 6858000"/>
              <a:gd name="connsiteX1" fmla="*/ 6175114 w 6175114"/>
              <a:gd name="connsiteY1" fmla="*/ 0 h 6858000"/>
              <a:gd name="connsiteX2" fmla="*/ 6175114 w 6175114"/>
              <a:gd name="connsiteY2" fmla="*/ 1753853 h 6858000"/>
              <a:gd name="connsiteX3" fmla="*/ 5820369 w 6175114"/>
              <a:gd name="connsiteY3" fmla="*/ 2196189 h 6858000"/>
              <a:gd name="connsiteX4" fmla="*/ 3753019 w 6175114"/>
              <a:gd name="connsiteY4" fmla="*/ 1432910 h 6858000"/>
              <a:gd name="connsiteX5" fmla="*/ 2496678 w 6175114"/>
              <a:gd name="connsiteY5" fmla="*/ 2275742 h 6858000"/>
              <a:gd name="connsiteX6" fmla="*/ 4071059 w 6175114"/>
              <a:gd name="connsiteY6" fmla="*/ 3452528 h 6858000"/>
              <a:gd name="connsiteX7" fmla="*/ 5359131 w 6175114"/>
              <a:gd name="connsiteY7" fmla="*/ 3977321 h 6858000"/>
              <a:gd name="connsiteX8" fmla="*/ 6026758 w 6175114"/>
              <a:gd name="connsiteY8" fmla="*/ 4302039 h 6858000"/>
              <a:gd name="connsiteX9" fmla="*/ 6175114 w 6175114"/>
              <a:gd name="connsiteY9" fmla="*/ 4397461 h 6858000"/>
              <a:gd name="connsiteX10" fmla="*/ 6175114 w 6175114"/>
              <a:gd name="connsiteY10" fmla="*/ 6858000 h 6858000"/>
              <a:gd name="connsiteX11" fmla="*/ 4869473 w 6175114"/>
              <a:gd name="connsiteY11" fmla="*/ 6858000 h 6858000"/>
              <a:gd name="connsiteX12" fmla="*/ 4856472 w 6175114"/>
              <a:gd name="connsiteY12" fmla="*/ 6790487 h 6858000"/>
              <a:gd name="connsiteX13" fmla="*/ 3419067 w 6175114"/>
              <a:gd name="connsiteY13" fmla="*/ 5837920 h 6858000"/>
              <a:gd name="connsiteX14" fmla="*/ 2099173 w 6175114"/>
              <a:gd name="connsiteY14" fmla="*/ 5265482 h 6858000"/>
              <a:gd name="connsiteX15" fmla="*/ 0 w 6175114"/>
              <a:gd name="connsiteY15" fmla="*/ 2434764 h 6858000"/>
              <a:gd name="connsiteX16" fmla="*/ 1315163 w 6175114"/>
              <a:gd name="connsiteY16" fmla="*/ 1627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75114" h="6858000">
                <a:moveTo>
                  <a:pt x="1341004" y="0"/>
                </a:moveTo>
                <a:lnTo>
                  <a:pt x="6175114" y="0"/>
                </a:lnTo>
                <a:lnTo>
                  <a:pt x="6175114" y="1753853"/>
                </a:lnTo>
                <a:lnTo>
                  <a:pt x="5820369" y="2196189"/>
                </a:lnTo>
                <a:cubicBezTo>
                  <a:pt x="5120645" y="1703218"/>
                  <a:pt x="4405009" y="1432910"/>
                  <a:pt x="3753019" y="1432910"/>
                </a:cubicBezTo>
                <a:cubicBezTo>
                  <a:pt x="2989739" y="1432910"/>
                  <a:pt x="2496678" y="1735039"/>
                  <a:pt x="2496678" y="2275742"/>
                </a:cubicBezTo>
                <a:cubicBezTo>
                  <a:pt x="2496678" y="2880092"/>
                  <a:pt x="3148671" y="3086756"/>
                  <a:pt x="4071059" y="3452528"/>
                </a:cubicBezTo>
                <a:lnTo>
                  <a:pt x="5359131" y="3977321"/>
                </a:lnTo>
                <a:cubicBezTo>
                  <a:pt x="5600645" y="4072737"/>
                  <a:pt x="5823711" y="4180452"/>
                  <a:pt x="6026758" y="4302039"/>
                </a:cubicBezTo>
                <a:lnTo>
                  <a:pt x="6175114" y="4397461"/>
                </a:lnTo>
                <a:lnTo>
                  <a:pt x="6175114" y="6858000"/>
                </a:lnTo>
                <a:lnTo>
                  <a:pt x="4869473" y="6858000"/>
                </a:lnTo>
                <a:lnTo>
                  <a:pt x="4856472" y="6790487"/>
                </a:lnTo>
                <a:cubicBezTo>
                  <a:pt x="4737539" y="6344090"/>
                  <a:pt x="4212235" y="6157971"/>
                  <a:pt x="3419067" y="5837920"/>
                </a:cubicBezTo>
                <a:lnTo>
                  <a:pt x="2099173" y="5265482"/>
                </a:lnTo>
                <a:cubicBezTo>
                  <a:pt x="1001854" y="4836066"/>
                  <a:pt x="0" y="3929589"/>
                  <a:pt x="0" y="2434764"/>
                </a:cubicBezTo>
                <a:cubicBezTo>
                  <a:pt x="0" y="1459726"/>
                  <a:pt x="493110" y="590353"/>
                  <a:pt x="1315163" y="16279"/>
                </a:cubicBezTo>
                <a:close/>
              </a:path>
            </a:pathLst>
          </a:custGeom>
        </p:spPr>
        <p:txBody>
          <a:bodyPr wrap="square" anchor="ctr">
            <a:noAutofit/>
          </a:bodyP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983917A6-AC6D-490C-947C-C8BDB0A54B33}"/>
              </a:ext>
            </a:extLst>
          </p:cNvPr>
          <p:cNvSpPr>
            <a:spLocks noGrp="1"/>
          </p:cNvSpPr>
          <p:nvPr>
            <p:ph type="title"/>
          </p:nvPr>
        </p:nvSpPr>
        <p:spPr>
          <a:xfrm>
            <a:off x="1099456" y="3257550"/>
            <a:ext cx="4203247" cy="743744"/>
          </a:xfrm>
        </p:spPr>
        <p:txBody>
          <a:bodyPr lIns="0" anchor="t">
            <a:noAutofit/>
          </a:bodyPr>
          <a:lstStyle>
            <a:lvl1pPr>
              <a:defRPr sz="2800" cap="all" baseline="0">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772EF9B-97B0-4909-B1C8-B680035F9DC5}"/>
              </a:ext>
            </a:extLst>
          </p:cNvPr>
          <p:cNvSpPr>
            <a:spLocks noGrp="1"/>
          </p:cNvSpPr>
          <p:nvPr>
            <p:ph idx="1"/>
          </p:nvPr>
        </p:nvSpPr>
        <p:spPr>
          <a:xfrm>
            <a:off x="1099456" y="4238625"/>
            <a:ext cx="4203247" cy="1800225"/>
          </a:xfrm>
        </p:spPr>
        <p:txBody>
          <a:bodyPr lIns="0">
            <a:normAutofit/>
          </a:bodyPr>
          <a:lstStyle>
            <a:lvl1pPr marL="0" indent="0">
              <a:lnSpc>
                <a:spcPct val="150000"/>
              </a:lnSpc>
              <a:buNone/>
              <a:defRPr sz="1200"/>
            </a:lvl1pPr>
          </a:lstStyle>
          <a:p>
            <a:pPr lvl="0"/>
            <a:r>
              <a:rPr lang="en-US"/>
              <a:t>Click to edit Master text styles</a:t>
            </a:r>
          </a:p>
        </p:txBody>
      </p:sp>
      <p:sp>
        <p:nvSpPr>
          <p:cNvPr id="4" name="Date Placeholder 3">
            <a:extLst>
              <a:ext uri="{FF2B5EF4-FFF2-40B4-BE49-F238E27FC236}">
                <a16:creationId xmlns:a16="http://schemas.microsoft.com/office/drawing/2014/main" id="{241881D0-A955-463B-814E-4977DB443F8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60B6947-085B-4130-82A4-5D464A42F85F}"/>
              </a:ext>
            </a:extLst>
          </p:cNvPr>
          <p:cNvSpPr>
            <a:spLocks noGrp="1"/>
          </p:cNvSpPr>
          <p:nvPr>
            <p:ph type="ftr" sz="quarter" idx="11"/>
          </p:nvPr>
        </p:nvSpPr>
        <p:spPr/>
        <p:txBody>
          <a:bodyPr/>
          <a:lstStyle/>
          <a:p>
            <a:r>
              <a:rPr lang="en-US" dirty="0"/>
              <a:t>Pitch deck</a:t>
            </a:r>
          </a:p>
        </p:txBody>
      </p:sp>
      <p:sp>
        <p:nvSpPr>
          <p:cNvPr id="6" name="Slide Number Placeholder 5">
            <a:extLst>
              <a:ext uri="{FF2B5EF4-FFF2-40B4-BE49-F238E27FC236}">
                <a16:creationId xmlns:a16="http://schemas.microsoft.com/office/drawing/2014/main" id="{ABD21287-635C-42C2-8343-AB4B83FB3B76}"/>
              </a:ext>
            </a:extLst>
          </p:cNvPr>
          <p:cNvSpPr>
            <a:spLocks noGrp="1"/>
          </p:cNvSpPr>
          <p:nvPr>
            <p:ph type="sldNum" sz="quarter" idx="12"/>
          </p:nvPr>
        </p:nvSpPr>
        <p:spPr/>
        <p:txBody>
          <a:bodyPr/>
          <a:lstStyle>
            <a:lvl1pPr>
              <a:defRPr>
                <a:solidFill>
                  <a:schemeClr val="tx1"/>
                </a:solidFill>
              </a:defRPr>
            </a:lvl1pPr>
          </a:lstStyle>
          <a:p>
            <a:fld id="{9FF96520-E4CE-4EAD-8ABF-1D2297D6B3AA}" type="slidenum">
              <a:rPr lang="en-US" smtClean="0"/>
              <a:pPr/>
              <a:t>‹#›</a:t>
            </a:fld>
            <a:endParaRPr lang="en-US" dirty="0"/>
          </a:p>
        </p:txBody>
      </p:sp>
      <p:cxnSp>
        <p:nvCxnSpPr>
          <p:cNvPr id="31" name="Straight Connector 30">
            <a:extLst>
              <a:ext uri="{FF2B5EF4-FFF2-40B4-BE49-F238E27FC236}">
                <a16:creationId xmlns:a16="http://schemas.microsoft.com/office/drawing/2014/main" id="{6BF3408D-E369-4A9E-ABF8-0D643DDD2F9A}"/>
              </a:ext>
            </a:extLst>
          </p:cNvPr>
          <p:cNvCxnSpPr>
            <a:cxnSpLocks/>
          </p:cNvCxnSpPr>
          <p:nvPr userDrawn="1"/>
        </p:nvCxnSpPr>
        <p:spPr>
          <a:xfrm>
            <a:off x="1121228" y="0"/>
            <a:ext cx="0" cy="30480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97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Pitch deck</a:t>
            </a:r>
            <a:endParaRPr lang="en-US" dirty="0"/>
          </a:p>
        </p:txBody>
      </p:sp>
      <p:sp>
        <p:nvSpPr>
          <p:cNvPr id="6" name="Slide Number Placeholder 5"/>
          <p:cNvSpPr>
            <a:spLocks noGrp="1"/>
          </p:cNvSpPr>
          <p:nvPr>
            <p:ph type="sldNum" sz="quarter" idx="12"/>
          </p:nvPr>
        </p:nvSpPr>
        <p:spPr/>
        <p:txBody>
          <a:bodyPr/>
          <a:lstStyle/>
          <a:p>
            <a:fld id="{9FF96520-E4CE-4EAD-8ABF-1D2297D6B3AA}" type="slidenum">
              <a:rPr lang="en-US" smtClean="0"/>
              <a:t>‹#›</a:t>
            </a:fld>
            <a:endParaRPr lang="en-US" dirty="0"/>
          </a:p>
        </p:txBody>
      </p:sp>
    </p:spTree>
    <p:extLst>
      <p:ext uri="{BB962C8B-B14F-4D97-AF65-F5344CB8AC3E}">
        <p14:creationId xmlns:p14="http://schemas.microsoft.com/office/powerpoint/2010/main" val="4150168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with pic 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1FBFD526-F385-422D-A7A7-BCE72D8141B2}"/>
              </a:ext>
            </a:extLst>
          </p:cNvPr>
          <p:cNvSpPr>
            <a:spLocks noGrp="1"/>
          </p:cNvSpPr>
          <p:nvPr>
            <p:ph type="pic" sz="quarter" idx="41"/>
          </p:nvPr>
        </p:nvSpPr>
        <p:spPr>
          <a:xfrm>
            <a:off x="0" y="3"/>
            <a:ext cx="5288281" cy="6857999"/>
          </a:xfrm>
          <a:custGeom>
            <a:avLst/>
            <a:gdLst>
              <a:gd name="connsiteX0" fmla="*/ 0 w 5288281"/>
              <a:gd name="connsiteY0" fmla="*/ 0 h 6857999"/>
              <a:gd name="connsiteX1" fmla="*/ 1707378 w 5288281"/>
              <a:gd name="connsiteY1" fmla="*/ 0 h 6857999"/>
              <a:gd name="connsiteX2" fmla="*/ 1707378 w 5288281"/>
              <a:gd name="connsiteY2" fmla="*/ 1511096 h 6857999"/>
              <a:gd name="connsiteX3" fmla="*/ 5288281 w 5288281"/>
              <a:gd name="connsiteY3" fmla="*/ 1511096 h 6857999"/>
              <a:gd name="connsiteX4" fmla="*/ 5288281 w 5288281"/>
              <a:gd name="connsiteY4" fmla="*/ 3253159 h 6857999"/>
              <a:gd name="connsiteX5" fmla="*/ 1707378 w 5288281"/>
              <a:gd name="connsiteY5" fmla="*/ 3253159 h 6857999"/>
              <a:gd name="connsiteX6" fmla="*/ 1707378 w 5288281"/>
              <a:gd name="connsiteY6" fmla="*/ 5115860 h 6857999"/>
              <a:gd name="connsiteX7" fmla="*/ 5272034 w 5288281"/>
              <a:gd name="connsiteY7" fmla="*/ 5115860 h 6857999"/>
              <a:gd name="connsiteX8" fmla="*/ 5272034 w 5288281"/>
              <a:gd name="connsiteY8" fmla="*/ 6857999 h 6857999"/>
              <a:gd name="connsiteX9" fmla="*/ 0 w 5288281"/>
              <a:gd name="connsiteY9"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88281" h="6857999">
                <a:moveTo>
                  <a:pt x="0" y="0"/>
                </a:moveTo>
                <a:lnTo>
                  <a:pt x="1707378" y="0"/>
                </a:lnTo>
                <a:lnTo>
                  <a:pt x="1707378" y="1511096"/>
                </a:lnTo>
                <a:lnTo>
                  <a:pt x="5288281" y="1511096"/>
                </a:lnTo>
                <a:lnTo>
                  <a:pt x="5288281" y="3253159"/>
                </a:lnTo>
                <a:lnTo>
                  <a:pt x="1707378" y="3253159"/>
                </a:lnTo>
                <a:lnTo>
                  <a:pt x="1707378" y="5115860"/>
                </a:lnTo>
                <a:lnTo>
                  <a:pt x="5272034" y="5115860"/>
                </a:lnTo>
                <a:lnTo>
                  <a:pt x="5272034" y="6857999"/>
                </a:lnTo>
                <a:lnTo>
                  <a:pt x="0" y="6857999"/>
                </a:lnTo>
                <a:close/>
              </a:path>
            </a:pathLst>
          </a:custGeom>
        </p:spPr>
        <p:txBody>
          <a:bodyPr wrap="square" anchor="ctr">
            <a:noAutofit/>
          </a:bodyPr>
          <a:lstStyle>
            <a:lvl1pPr marL="0" indent="0" algn="ctr">
              <a:buNone/>
              <a:defRPr/>
            </a:lvl1pPr>
          </a:lstStyle>
          <a:p>
            <a:r>
              <a:rPr lang="en-US"/>
              <a:t>Click icon to add picture</a:t>
            </a:r>
            <a:endParaRPr lang="en-US" dirty="0"/>
          </a:p>
        </p:txBody>
      </p:sp>
      <p:sp>
        <p:nvSpPr>
          <p:cNvPr id="31" name="Title 1">
            <a:extLst>
              <a:ext uri="{FF2B5EF4-FFF2-40B4-BE49-F238E27FC236}">
                <a16:creationId xmlns:a16="http://schemas.microsoft.com/office/drawing/2014/main" id="{B2DB8B03-EE62-48FF-8583-59DFBBEDA51B}"/>
              </a:ext>
            </a:extLst>
          </p:cNvPr>
          <p:cNvSpPr>
            <a:spLocks noGrp="1"/>
          </p:cNvSpPr>
          <p:nvPr>
            <p:ph type="title"/>
          </p:nvPr>
        </p:nvSpPr>
        <p:spPr>
          <a:xfrm>
            <a:off x="6903720" y="1419438"/>
            <a:ext cx="4450080" cy="924808"/>
          </a:xfrm>
        </p:spPr>
        <p:txBody>
          <a:bodyPr lIns="0" anchor="t">
            <a:normAutofit/>
          </a:bodyPr>
          <a:lstStyle>
            <a:lvl1pPr>
              <a:defRPr lang="en-US" sz="2800" kern="1200" cap="all" baseline="0" dirty="0">
                <a:solidFill>
                  <a:schemeClr val="accent1"/>
                </a:solidFill>
                <a:latin typeface="+mj-lt"/>
                <a:ea typeface="+mj-ea"/>
                <a:cs typeface="+mj-cs"/>
              </a:defRPr>
            </a:lvl1pPr>
          </a:lstStyle>
          <a:p>
            <a:r>
              <a:rPr lang="en-US"/>
              <a:t>Click to edit Master title style</a:t>
            </a:r>
          </a:p>
        </p:txBody>
      </p:sp>
      <p:sp>
        <p:nvSpPr>
          <p:cNvPr id="33" name="Text Placeholder 8">
            <a:extLst>
              <a:ext uri="{FF2B5EF4-FFF2-40B4-BE49-F238E27FC236}">
                <a16:creationId xmlns:a16="http://schemas.microsoft.com/office/drawing/2014/main" id="{EAF98237-032C-4FA5-B76D-C29FB5F6FF7B}"/>
              </a:ext>
            </a:extLst>
          </p:cNvPr>
          <p:cNvSpPr>
            <a:spLocks noGrp="1"/>
          </p:cNvSpPr>
          <p:nvPr>
            <p:ph type="body" sz="quarter" idx="33" hasCustomPrompt="1"/>
          </p:nvPr>
        </p:nvSpPr>
        <p:spPr>
          <a:xfrm>
            <a:off x="7366082" y="3009550"/>
            <a:ext cx="1254314" cy="360000"/>
          </a:xfrm>
        </p:spPr>
        <p:txBody>
          <a:bodyPr anchor="ctr"/>
          <a:lstStyle>
            <a:lvl1pPr marL="0" indent="0" algn="l">
              <a:buFont typeface="Arial" panose="020B0604020202020204" pitchFamily="34" charset="0"/>
              <a:buNone/>
              <a:defRPr lang="en-US" sz="1800" kern="1200" cap="all" baseline="0" dirty="0">
                <a:solidFill>
                  <a:schemeClr val="accent1"/>
                </a:solidFill>
                <a:latin typeface="+mj-lt"/>
                <a:ea typeface="+mj-ea"/>
                <a:cs typeface="+mj-cs"/>
              </a:defRPr>
            </a:lvl1pPr>
          </a:lstStyle>
          <a:p>
            <a:pPr lvl="0"/>
            <a:r>
              <a:rPr lang="en-US"/>
              <a:t>Bullet 1</a:t>
            </a:r>
            <a:endParaRPr lang="en-ZA"/>
          </a:p>
        </p:txBody>
      </p:sp>
      <p:sp>
        <p:nvSpPr>
          <p:cNvPr id="34" name="Text Placeholder 8">
            <a:extLst>
              <a:ext uri="{FF2B5EF4-FFF2-40B4-BE49-F238E27FC236}">
                <a16:creationId xmlns:a16="http://schemas.microsoft.com/office/drawing/2014/main" id="{44353DAE-0553-4AB4-8929-C4F0C1424E10}"/>
              </a:ext>
            </a:extLst>
          </p:cNvPr>
          <p:cNvSpPr>
            <a:spLocks noGrp="1"/>
          </p:cNvSpPr>
          <p:nvPr>
            <p:ph type="body" sz="quarter" idx="34" hasCustomPrompt="1"/>
          </p:nvPr>
        </p:nvSpPr>
        <p:spPr>
          <a:xfrm>
            <a:off x="7366082" y="4017086"/>
            <a:ext cx="1254314" cy="360000"/>
          </a:xfrm>
        </p:spPr>
        <p:txBody>
          <a:bodyPr anchor="ctr"/>
          <a:lstStyle>
            <a:lvl1pPr marL="0" indent="0" algn="l">
              <a:buFont typeface="Arial" panose="020B0604020202020204" pitchFamily="34" charset="0"/>
              <a:buNone/>
              <a:defRPr lang="en-US" sz="1800" kern="1200" cap="all" baseline="0" dirty="0">
                <a:solidFill>
                  <a:schemeClr val="accent1"/>
                </a:solidFill>
                <a:latin typeface="+mj-lt"/>
                <a:ea typeface="+mj-ea"/>
                <a:cs typeface="+mj-cs"/>
              </a:defRPr>
            </a:lvl1pPr>
          </a:lstStyle>
          <a:p>
            <a:pPr lvl="0"/>
            <a:r>
              <a:rPr lang="en-US"/>
              <a:t>Bullet 1</a:t>
            </a:r>
            <a:endParaRPr lang="en-ZA"/>
          </a:p>
        </p:txBody>
      </p:sp>
      <p:sp>
        <p:nvSpPr>
          <p:cNvPr id="35" name="Text Placeholder 8">
            <a:extLst>
              <a:ext uri="{FF2B5EF4-FFF2-40B4-BE49-F238E27FC236}">
                <a16:creationId xmlns:a16="http://schemas.microsoft.com/office/drawing/2014/main" id="{9651CB4B-B007-4E99-9371-20279E8FF7BF}"/>
              </a:ext>
            </a:extLst>
          </p:cNvPr>
          <p:cNvSpPr>
            <a:spLocks noGrp="1"/>
          </p:cNvSpPr>
          <p:nvPr>
            <p:ph type="body" sz="quarter" idx="35" hasCustomPrompt="1"/>
          </p:nvPr>
        </p:nvSpPr>
        <p:spPr>
          <a:xfrm>
            <a:off x="7366082" y="4957948"/>
            <a:ext cx="1254314" cy="360000"/>
          </a:xfrm>
        </p:spPr>
        <p:txBody>
          <a:bodyPr anchor="ctr"/>
          <a:lstStyle>
            <a:lvl1pPr marL="0" indent="0" algn="l">
              <a:buFont typeface="Arial" panose="020B0604020202020204" pitchFamily="34" charset="0"/>
              <a:buNone/>
              <a:defRPr lang="en-US" sz="1800" kern="1200" cap="all" baseline="0" dirty="0">
                <a:solidFill>
                  <a:schemeClr val="accent1"/>
                </a:solidFill>
                <a:latin typeface="+mj-lt"/>
                <a:ea typeface="+mj-ea"/>
                <a:cs typeface="+mj-cs"/>
              </a:defRPr>
            </a:lvl1pPr>
          </a:lstStyle>
          <a:p>
            <a:pPr lvl="0"/>
            <a:r>
              <a:rPr lang="en-US"/>
              <a:t>Bullet 1</a:t>
            </a:r>
            <a:endParaRPr lang="en-ZA"/>
          </a:p>
        </p:txBody>
      </p:sp>
      <p:sp>
        <p:nvSpPr>
          <p:cNvPr id="36" name="Text Placeholder 8">
            <a:extLst>
              <a:ext uri="{FF2B5EF4-FFF2-40B4-BE49-F238E27FC236}">
                <a16:creationId xmlns:a16="http://schemas.microsoft.com/office/drawing/2014/main" id="{C0437717-0C1B-4589-AEF7-D8E934F41193}"/>
              </a:ext>
            </a:extLst>
          </p:cNvPr>
          <p:cNvSpPr>
            <a:spLocks noGrp="1"/>
          </p:cNvSpPr>
          <p:nvPr>
            <p:ph type="body" sz="quarter" idx="36" hasCustomPrompt="1"/>
          </p:nvPr>
        </p:nvSpPr>
        <p:spPr>
          <a:xfrm>
            <a:off x="6903720" y="2816574"/>
            <a:ext cx="561421" cy="627254"/>
          </a:xfrm>
        </p:spPr>
        <p:txBody>
          <a:bodyPr anchor="ctr">
            <a:noAutofit/>
          </a:bodyPr>
          <a:lstStyle>
            <a:lvl1pPr marL="0" indent="0" algn="l">
              <a:buFont typeface="Arial" panose="020B0604020202020204" pitchFamily="34" charset="0"/>
              <a:buNone/>
              <a:defRPr lang="en-US" sz="4400" b="1" kern="1200" cap="all" baseline="0" dirty="0">
                <a:solidFill>
                  <a:schemeClr val="accent1"/>
                </a:solidFill>
                <a:latin typeface="+mj-lt"/>
                <a:ea typeface="+mj-ea"/>
                <a:cs typeface="+mj-cs"/>
              </a:defRPr>
            </a:lvl1pPr>
          </a:lstStyle>
          <a:p>
            <a:pPr lvl="0"/>
            <a:r>
              <a:rPr lang="en-US"/>
              <a:t>#</a:t>
            </a:r>
            <a:endParaRPr lang="en-ZA"/>
          </a:p>
        </p:txBody>
      </p:sp>
      <p:sp>
        <p:nvSpPr>
          <p:cNvPr id="39" name="Text Placeholder 8">
            <a:extLst>
              <a:ext uri="{FF2B5EF4-FFF2-40B4-BE49-F238E27FC236}">
                <a16:creationId xmlns:a16="http://schemas.microsoft.com/office/drawing/2014/main" id="{BE01B6B4-5A67-4429-A312-A531EC3BF427}"/>
              </a:ext>
            </a:extLst>
          </p:cNvPr>
          <p:cNvSpPr>
            <a:spLocks noGrp="1"/>
          </p:cNvSpPr>
          <p:nvPr>
            <p:ph type="body" sz="quarter" idx="37" hasCustomPrompt="1"/>
          </p:nvPr>
        </p:nvSpPr>
        <p:spPr>
          <a:xfrm>
            <a:off x="6903720" y="3805802"/>
            <a:ext cx="561421" cy="627254"/>
          </a:xfrm>
        </p:spPr>
        <p:txBody>
          <a:bodyPr anchor="ctr">
            <a:noAutofit/>
          </a:bodyPr>
          <a:lstStyle>
            <a:lvl1pPr marL="0" indent="0" algn="l">
              <a:buFont typeface="Arial" panose="020B0604020202020204" pitchFamily="34" charset="0"/>
              <a:buNone/>
              <a:defRPr lang="en-US" sz="4400" b="1" kern="1200" cap="all" baseline="0" dirty="0">
                <a:solidFill>
                  <a:schemeClr val="accent1"/>
                </a:solidFill>
                <a:latin typeface="+mj-lt"/>
                <a:ea typeface="+mj-ea"/>
                <a:cs typeface="+mj-cs"/>
              </a:defRPr>
            </a:lvl1pPr>
          </a:lstStyle>
          <a:p>
            <a:pPr lvl="0"/>
            <a:r>
              <a:rPr lang="en-US"/>
              <a:t>#</a:t>
            </a:r>
            <a:endParaRPr lang="en-ZA"/>
          </a:p>
        </p:txBody>
      </p:sp>
      <p:sp>
        <p:nvSpPr>
          <p:cNvPr id="40" name="Text Placeholder 8">
            <a:extLst>
              <a:ext uri="{FF2B5EF4-FFF2-40B4-BE49-F238E27FC236}">
                <a16:creationId xmlns:a16="http://schemas.microsoft.com/office/drawing/2014/main" id="{1673722D-82CF-4D94-9D83-D95A8DE5ACEA}"/>
              </a:ext>
            </a:extLst>
          </p:cNvPr>
          <p:cNvSpPr>
            <a:spLocks noGrp="1"/>
          </p:cNvSpPr>
          <p:nvPr>
            <p:ph type="body" sz="quarter" idx="38" hasCustomPrompt="1"/>
          </p:nvPr>
        </p:nvSpPr>
        <p:spPr>
          <a:xfrm>
            <a:off x="6903721" y="4795030"/>
            <a:ext cx="561421" cy="627254"/>
          </a:xfrm>
        </p:spPr>
        <p:txBody>
          <a:bodyPr anchor="ctr">
            <a:noAutofit/>
          </a:bodyPr>
          <a:lstStyle>
            <a:lvl1pPr marL="0" indent="0" algn="l">
              <a:buFont typeface="Arial" panose="020B0604020202020204" pitchFamily="34" charset="0"/>
              <a:buNone/>
              <a:defRPr lang="en-US" sz="4400" b="1" kern="1200" cap="all" baseline="0" dirty="0">
                <a:solidFill>
                  <a:schemeClr val="accent1"/>
                </a:solidFill>
                <a:latin typeface="+mj-lt"/>
                <a:ea typeface="+mj-ea"/>
                <a:cs typeface="+mj-cs"/>
              </a:defRPr>
            </a:lvl1pPr>
          </a:lstStyle>
          <a:p>
            <a:pPr lvl="0"/>
            <a:r>
              <a:rPr lang="en-US"/>
              <a:t>#</a:t>
            </a:r>
            <a:endParaRPr lang="en-ZA"/>
          </a:p>
        </p:txBody>
      </p:sp>
      <p:sp>
        <p:nvSpPr>
          <p:cNvPr id="41" name="Text Placeholder 18">
            <a:extLst>
              <a:ext uri="{FF2B5EF4-FFF2-40B4-BE49-F238E27FC236}">
                <a16:creationId xmlns:a16="http://schemas.microsoft.com/office/drawing/2014/main" id="{05767D4F-E20C-4F37-B411-A7F221B6A854}"/>
              </a:ext>
            </a:extLst>
          </p:cNvPr>
          <p:cNvSpPr>
            <a:spLocks noGrp="1"/>
          </p:cNvSpPr>
          <p:nvPr>
            <p:ph type="body" sz="quarter" idx="28" hasCustomPrompt="1"/>
          </p:nvPr>
        </p:nvSpPr>
        <p:spPr>
          <a:xfrm>
            <a:off x="8629106" y="3074238"/>
            <a:ext cx="2427514" cy="715169"/>
          </a:xfrm>
        </p:spPr>
        <p:txBody>
          <a:bodyPr lIns="0" anchor="t">
            <a:normAutofit/>
          </a:bodyPr>
          <a:lstStyle>
            <a:lvl1pPr marL="0" indent="0">
              <a:lnSpc>
                <a:spcPct val="100000"/>
              </a:lnSpc>
              <a:buFont typeface="Arial" panose="020B0604020202020204" pitchFamily="34" charset="0"/>
              <a:buNone/>
              <a:defRPr sz="1200">
                <a:solidFill>
                  <a:schemeClr val="tx2"/>
                </a:solidFill>
              </a:defRPr>
            </a:lvl1pPr>
          </a:lstStyle>
          <a:p>
            <a:pPr lvl="0"/>
            <a:r>
              <a:rPr lang="en-US"/>
              <a:t>Click to add text</a:t>
            </a:r>
          </a:p>
        </p:txBody>
      </p:sp>
      <p:sp>
        <p:nvSpPr>
          <p:cNvPr id="42" name="Text Placeholder 18">
            <a:extLst>
              <a:ext uri="{FF2B5EF4-FFF2-40B4-BE49-F238E27FC236}">
                <a16:creationId xmlns:a16="http://schemas.microsoft.com/office/drawing/2014/main" id="{BB90A96A-A614-41C0-9759-F6C15AE6806E}"/>
              </a:ext>
            </a:extLst>
          </p:cNvPr>
          <p:cNvSpPr>
            <a:spLocks noGrp="1"/>
          </p:cNvSpPr>
          <p:nvPr>
            <p:ph type="body" sz="quarter" idx="39" hasCustomPrompt="1"/>
          </p:nvPr>
        </p:nvSpPr>
        <p:spPr>
          <a:xfrm>
            <a:off x="8629106" y="4074889"/>
            <a:ext cx="2427514" cy="715169"/>
          </a:xfrm>
        </p:spPr>
        <p:txBody>
          <a:bodyPr lIns="0" anchor="t">
            <a:normAutofit/>
          </a:bodyPr>
          <a:lstStyle>
            <a:lvl1pPr marL="0" indent="0">
              <a:lnSpc>
                <a:spcPct val="100000"/>
              </a:lnSpc>
              <a:buFont typeface="Arial" panose="020B0604020202020204" pitchFamily="34" charset="0"/>
              <a:buNone/>
              <a:defRPr sz="1200">
                <a:solidFill>
                  <a:schemeClr val="tx2"/>
                </a:solidFill>
              </a:defRPr>
            </a:lvl1pPr>
          </a:lstStyle>
          <a:p>
            <a:pPr lvl="0"/>
            <a:r>
              <a:rPr lang="en-US"/>
              <a:t>Click to add text</a:t>
            </a:r>
          </a:p>
        </p:txBody>
      </p:sp>
      <p:sp>
        <p:nvSpPr>
          <p:cNvPr id="43" name="Text Placeholder 18">
            <a:extLst>
              <a:ext uri="{FF2B5EF4-FFF2-40B4-BE49-F238E27FC236}">
                <a16:creationId xmlns:a16="http://schemas.microsoft.com/office/drawing/2014/main" id="{983AE7FC-57B1-4AB3-8EAA-A85904DBBE97}"/>
              </a:ext>
            </a:extLst>
          </p:cNvPr>
          <p:cNvSpPr>
            <a:spLocks noGrp="1"/>
          </p:cNvSpPr>
          <p:nvPr>
            <p:ph type="body" sz="quarter" idx="40" hasCustomPrompt="1"/>
          </p:nvPr>
        </p:nvSpPr>
        <p:spPr>
          <a:xfrm>
            <a:off x="8629106" y="5016921"/>
            <a:ext cx="2427514" cy="715169"/>
          </a:xfrm>
        </p:spPr>
        <p:txBody>
          <a:bodyPr lIns="0" anchor="t">
            <a:normAutofit/>
          </a:bodyPr>
          <a:lstStyle>
            <a:lvl1pPr marL="0" indent="0">
              <a:lnSpc>
                <a:spcPct val="100000"/>
              </a:lnSpc>
              <a:buFont typeface="Arial" panose="020B0604020202020204" pitchFamily="34" charset="0"/>
              <a:buNone/>
              <a:defRPr sz="1200">
                <a:solidFill>
                  <a:schemeClr val="tx2"/>
                </a:solidFill>
              </a:defRPr>
            </a:lvl1pPr>
          </a:lstStyle>
          <a:p>
            <a:pPr lvl="0"/>
            <a:r>
              <a:rPr lang="en-US"/>
              <a:t>Click to add text</a:t>
            </a:r>
          </a:p>
        </p:txBody>
      </p:sp>
      <p:sp>
        <p:nvSpPr>
          <p:cNvPr id="15" name="Date Placeholder 1">
            <a:extLst>
              <a:ext uri="{FF2B5EF4-FFF2-40B4-BE49-F238E27FC236}">
                <a16:creationId xmlns:a16="http://schemas.microsoft.com/office/drawing/2014/main" id="{8AECD175-60EB-459F-BA4C-8E4DE7BC0185}"/>
              </a:ext>
            </a:extLst>
          </p:cNvPr>
          <p:cNvSpPr>
            <a:spLocks noGrp="1"/>
          </p:cNvSpPr>
          <p:nvPr>
            <p:ph type="dt" sz="half" idx="10"/>
          </p:nvPr>
        </p:nvSpPr>
        <p:spPr>
          <a:xfrm>
            <a:off x="838200" y="6356350"/>
            <a:ext cx="2743200" cy="365125"/>
          </a:xfrm>
        </p:spPr>
        <p:txBody>
          <a:bodyPr/>
          <a:lstStyle>
            <a:lvl1pPr>
              <a:defRPr>
                <a:solidFill>
                  <a:schemeClr val="tx1"/>
                </a:solidFill>
              </a:defRPr>
            </a:lvl1pPr>
          </a:lstStyle>
          <a:p>
            <a:r>
              <a:rPr lang="en-US" dirty="0"/>
              <a:t>1/7/20XX</a:t>
            </a:r>
          </a:p>
        </p:txBody>
      </p:sp>
      <p:sp>
        <p:nvSpPr>
          <p:cNvPr id="16" name="Footer Placeholder 2">
            <a:extLst>
              <a:ext uri="{FF2B5EF4-FFF2-40B4-BE49-F238E27FC236}">
                <a16:creationId xmlns:a16="http://schemas.microsoft.com/office/drawing/2014/main" id="{2180FF4C-4A98-4E30-B414-026CEECAE26B}"/>
              </a:ext>
            </a:extLst>
          </p:cNvPr>
          <p:cNvSpPr>
            <a:spLocks noGrp="1"/>
          </p:cNvSpPr>
          <p:nvPr>
            <p:ph type="ftr" sz="quarter" idx="11"/>
          </p:nvPr>
        </p:nvSpPr>
        <p:spPr>
          <a:xfrm>
            <a:off x="4038600" y="6356350"/>
            <a:ext cx="4114800" cy="365125"/>
          </a:xfrm>
        </p:spPr>
        <p:txBody>
          <a:bodyPr/>
          <a:lstStyle/>
          <a:p>
            <a:r>
              <a:rPr lang="en-US" dirty="0"/>
              <a:t>Pitch deck</a:t>
            </a:r>
          </a:p>
        </p:txBody>
      </p:sp>
      <p:sp>
        <p:nvSpPr>
          <p:cNvPr id="17" name="Slide Number Placeholder 7">
            <a:extLst>
              <a:ext uri="{FF2B5EF4-FFF2-40B4-BE49-F238E27FC236}">
                <a16:creationId xmlns:a16="http://schemas.microsoft.com/office/drawing/2014/main" id="{9498BBC0-E864-44E0-8C60-D13DC062BF91}"/>
              </a:ext>
            </a:extLst>
          </p:cNvPr>
          <p:cNvSpPr>
            <a:spLocks noGrp="1"/>
          </p:cNvSpPr>
          <p:nvPr>
            <p:ph type="sldNum" sz="quarter" idx="12"/>
          </p:nvPr>
        </p:nvSpPr>
        <p:spPr>
          <a:xfrm>
            <a:off x="8610600" y="6356350"/>
            <a:ext cx="2743200" cy="365125"/>
          </a:xfrm>
        </p:spPr>
        <p:txBody>
          <a:bodyPr/>
          <a:lstStyle/>
          <a:p>
            <a:fld id="{9FF96520-E4CE-4EAD-8ABF-1D2297D6B3AA}" type="slidenum">
              <a:rPr lang="en-US" smtClean="0"/>
              <a:t>‹#›</a:t>
            </a:fld>
            <a:endParaRPr lang="en-US" dirty="0"/>
          </a:p>
        </p:txBody>
      </p:sp>
    </p:spTree>
    <p:extLst>
      <p:ext uri="{BB962C8B-B14F-4D97-AF65-F5344CB8AC3E}">
        <p14:creationId xmlns:p14="http://schemas.microsoft.com/office/powerpoint/2010/main" val="761290837"/>
      </p:ext>
    </p:extLst>
  </p:cSld>
  <p:clrMapOvr>
    <a:masterClrMapping/>
  </p:clrMapOvr>
  <p:extLst>
    <p:ext uri="{DCECCB84-F9BA-43D5-87BE-67443E8EF086}">
      <p15:sldGuideLst xmlns:p15="http://schemas.microsoft.com/office/powerpoint/2012/main">
        <p15:guide id="1" orient="horz" pos="20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611C53D-85FC-41D8-9A69-F4734072CC48}"/>
              </a:ext>
            </a:extLst>
          </p:cNvPr>
          <p:cNvSpPr>
            <a:spLocks noGrp="1"/>
          </p:cNvSpPr>
          <p:nvPr>
            <p:ph type="body" idx="1"/>
          </p:nvPr>
        </p:nvSpPr>
        <p:spPr>
          <a:xfrm>
            <a:off x="1034142" y="2046288"/>
            <a:ext cx="5544458" cy="823912"/>
          </a:xfrm>
        </p:spPr>
        <p:txBody>
          <a:bodyPr anchor="b">
            <a:normAutofit/>
          </a:bodyPr>
          <a:lstStyle>
            <a:lvl1pPr marL="0" indent="0">
              <a:buNone/>
              <a:defRPr lang="en-US" sz="1800" kern="1200" cap="all" baseline="0" dirty="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7446CE-03E2-409B-B8EF-7C188C1E68CD}"/>
              </a:ext>
            </a:extLst>
          </p:cNvPr>
          <p:cNvSpPr>
            <a:spLocks noGrp="1"/>
          </p:cNvSpPr>
          <p:nvPr>
            <p:ph sz="half" idx="2"/>
          </p:nvPr>
        </p:nvSpPr>
        <p:spPr>
          <a:xfrm>
            <a:off x="1034142" y="3162300"/>
            <a:ext cx="5544458" cy="302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F4FC59-2ADF-4A3F-BBF9-07FF022209A3}"/>
              </a:ext>
            </a:extLst>
          </p:cNvPr>
          <p:cNvSpPr>
            <a:spLocks noGrp="1"/>
          </p:cNvSpPr>
          <p:nvPr>
            <p:ph type="body" sz="quarter" idx="3"/>
          </p:nvPr>
        </p:nvSpPr>
        <p:spPr>
          <a:xfrm>
            <a:off x="7240588" y="2046288"/>
            <a:ext cx="4114800" cy="823912"/>
          </a:xfrm>
        </p:spPr>
        <p:txBody>
          <a:bodyPr anchor="b">
            <a:normAutofit/>
          </a:bodyPr>
          <a:lstStyle>
            <a:lvl1pPr marL="0" indent="0">
              <a:buNone/>
              <a:defRPr lang="en-US" sz="1800" kern="1200" cap="all" baseline="0" dirty="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 styles</a:t>
            </a:r>
          </a:p>
        </p:txBody>
      </p:sp>
      <p:sp>
        <p:nvSpPr>
          <p:cNvPr id="6" name="Content Placeholder 5">
            <a:extLst>
              <a:ext uri="{FF2B5EF4-FFF2-40B4-BE49-F238E27FC236}">
                <a16:creationId xmlns:a16="http://schemas.microsoft.com/office/drawing/2014/main" id="{447F889E-7C42-4396-AEE8-7B337AFAF1E4}"/>
              </a:ext>
            </a:extLst>
          </p:cNvPr>
          <p:cNvSpPr>
            <a:spLocks noGrp="1"/>
          </p:cNvSpPr>
          <p:nvPr>
            <p:ph sz="quarter" idx="4"/>
          </p:nvPr>
        </p:nvSpPr>
        <p:spPr>
          <a:xfrm>
            <a:off x="7240588" y="3162300"/>
            <a:ext cx="4114800" cy="302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3D57D1-26E8-4CE2-AAA6-482AA55FCF3C}"/>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BC24918E-7FEA-4406-B5C4-9CA22363D48D}"/>
              </a:ext>
            </a:extLst>
          </p:cNvPr>
          <p:cNvSpPr>
            <a:spLocks noGrp="1"/>
          </p:cNvSpPr>
          <p:nvPr>
            <p:ph type="ftr" sz="quarter" idx="11"/>
          </p:nvPr>
        </p:nvSpPr>
        <p:spPr/>
        <p:txBody>
          <a:bodyPr/>
          <a:lstStyle/>
          <a:p>
            <a:r>
              <a:rPr lang="en-US" dirty="0"/>
              <a:t>Pitch deck</a:t>
            </a:r>
          </a:p>
        </p:txBody>
      </p:sp>
      <p:sp>
        <p:nvSpPr>
          <p:cNvPr id="9" name="Slide Number Placeholder 8">
            <a:extLst>
              <a:ext uri="{FF2B5EF4-FFF2-40B4-BE49-F238E27FC236}">
                <a16:creationId xmlns:a16="http://schemas.microsoft.com/office/drawing/2014/main" id="{6015B8D0-7EB3-42DC-AD4D-51B34268A066}"/>
              </a:ext>
            </a:extLst>
          </p:cNvPr>
          <p:cNvSpPr>
            <a:spLocks noGrp="1"/>
          </p:cNvSpPr>
          <p:nvPr>
            <p:ph type="sldNum" sz="quarter" idx="12"/>
          </p:nvPr>
        </p:nvSpPr>
        <p:spPr/>
        <p:txBody>
          <a:bodyPr/>
          <a:lstStyle/>
          <a:p>
            <a:fld id="{9FF96520-E4CE-4EAD-8ABF-1D2297D6B3AA}" type="slidenum">
              <a:rPr lang="en-US" smtClean="0"/>
              <a:t>‹#›</a:t>
            </a:fld>
            <a:endParaRPr lang="en-US" dirty="0"/>
          </a:p>
        </p:txBody>
      </p:sp>
      <p:sp>
        <p:nvSpPr>
          <p:cNvPr id="11" name="Title 1">
            <a:extLst>
              <a:ext uri="{FF2B5EF4-FFF2-40B4-BE49-F238E27FC236}">
                <a16:creationId xmlns:a16="http://schemas.microsoft.com/office/drawing/2014/main" id="{2FF7DCBA-487E-4B33-BB90-0DADF952CACF}"/>
              </a:ext>
            </a:extLst>
          </p:cNvPr>
          <p:cNvSpPr>
            <a:spLocks noGrp="1"/>
          </p:cNvSpPr>
          <p:nvPr>
            <p:ph type="title"/>
          </p:nvPr>
        </p:nvSpPr>
        <p:spPr>
          <a:xfrm>
            <a:off x="1034142" y="1110286"/>
            <a:ext cx="10319657" cy="924808"/>
          </a:xfrm>
        </p:spPr>
        <p:txBody>
          <a:bodyPr lIns="0">
            <a:normAutofit/>
          </a:bodyPr>
          <a:lstStyle>
            <a:lvl1pPr>
              <a:defRPr lang="en-US" sz="2800" kern="1200" cap="all" baseline="0" dirty="0">
                <a:solidFill>
                  <a:schemeClr val="accent1"/>
                </a:solidFill>
                <a:latin typeface="+mj-lt"/>
                <a:ea typeface="+mj-ea"/>
                <a:cs typeface="+mj-cs"/>
              </a:defRPr>
            </a:lvl1pPr>
          </a:lstStyle>
          <a:p>
            <a:r>
              <a:rPr lang="en-US"/>
              <a:t>Click to edit Master title style</a:t>
            </a:r>
          </a:p>
        </p:txBody>
      </p:sp>
      <p:cxnSp>
        <p:nvCxnSpPr>
          <p:cNvPr id="12" name="Straight Connector 11">
            <a:extLst>
              <a:ext uri="{FF2B5EF4-FFF2-40B4-BE49-F238E27FC236}">
                <a16:creationId xmlns:a16="http://schemas.microsoft.com/office/drawing/2014/main" id="{5679E440-088D-4C5E-AE96-53292A60A147}"/>
              </a:ext>
            </a:extLst>
          </p:cNvPr>
          <p:cNvCxnSpPr>
            <a:cxnSpLocks/>
          </p:cNvCxnSpPr>
          <p:nvPr userDrawn="1"/>
        </p:nvCxnSpPr>
        <p:spPr>
          <a:xfrm>
            <a:off x="1121228" y="0"/>
            <a:ext cx="0" cy="111028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2513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2EF9B-97B0-4909-B1C8-B680035F9DC5}"/>
              </a:ext>
            </a:extLst>
          </p:cNvPr>
          <p:cNvSpPr>
            <a:spLocks noGrp="1"/>
          </p:cNvSpPr>
          <p:nvPr>
            <p:ph idx="1"/>
          </p:nvPr>
        </p:nvSpPr>
        <p:spPr>
          <a:xfrm>
            <a:off x="1034142" y="1850572"/>
            <a:ext cx="10134601" cy="4093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881D0-A955-463B-814E-4977DB443F8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60B6947-085B-4130-82A4-5D464A42F85F}"/>
              </a:ext>
            </a:extLst>
          </p:cNvPr>
          <p:cNvSpPr>
            <a:spLocks noGrp="1"/>
          </p:cNvSpPr>
          <p:nvPr>
            <p:ph type="ftr" sz="quarter" idx="11"/>
          </p:nvPr>
        </p:nvSpPr>
        <p:spPr/>
        <p:txBody>
          <a:bodyPr/>
          <a:lstStyle/>
          <a:p>
            <a:r>
              <a:rPr lang="en-US" dirty="0"/>
              <a:t>Pitch deck</a:t>
            </a:r>
          </a:p>
        </p:txBody>
      </p:sp>
      <p:sp>
        <p:nvSpPr>
          <p:cNvPr id="6" name="Slide Number Placeholder 5">
            <a:extLst>
              <a:ext uri="{FF2B5EF4-FFF2-40B4-BE49-F238E27FC236}">
                <a16:creationId xmlns:a16="http://schemas.microsoft.com/office/drawing/2014/main" id="{ABD21287-635C-42C2-8343-AB4B83FB3B76}"/>
              </a:ext>
            </a:extLst>
          </p:cNvPr>
          <p:cNvSpPr>
            <a:spLocks noGrp="1"/>
          </p:cNvSpPr>
          <p:nvPr>
            <p:ph type="sldNum" sz="quarter" idx="12"/>
          </p:nvPr>
        </p:nvSpPr>
        <p:spPr/>
        <p:txBody>
          <a:bodyPr/>
          <a:lstStyle/>
          <a:p>
            <a:fld id="{9FF96520-E4CE-4EAD-8ABF-1D2297D6B3AA}" type="slidenum">
              <a:rPr lang="en-US" smtClean="0"/>
              <a:t>‹#›</a:t>
            </a:fld>
            <a:endParaRPr lang="en-US" dirty="0"/>
          </a:p>
        </p:txBody>
      </p:sp>
      <p:sp>
        <p:nvSpPr>
          <p:cNvPr id="8" name="Title 1">
            <a:extLst>
              <a:ext uri="{FF2B5EF4-FFF2-40B4-BE49-F238E27FC236}">
                <a16:creationId xmlns:a16="http://schemas.microsoft.com/office/drawing/2014/main" id="{7CA22921-D059-426E-8623-0C4322D58F73}"/>
              </a:ext>
            </a:extLst>
          </p:cNvPr>
          <p:cNvSpPr>
            <a:spLocks noGrp="1"/>
          </p:cNvSpPr>
          <p:nvPr>
            <p:ph type="title"/>
          </p:nvPr>
        </p:nvSpPr>
        <p:spPr>
          <a:xfrm>
            <a:off x="1034142" y="670094"/>
            <a:ext cx="10134601" cy="924808"/>
          </a:xfrm>
        </p:spPr>
        <p:txBody>
          <a:bodyPr lIns="0">
            <a:normAutofit/>
          </a:bodyPr>
          <a:lstStyle>
            <a:lvl1pPr>
              <a:defRPr lang="en-US" sz="2800" kern="1200" cap="all" baseline="0" dirty="0">
                <a:solidFill>
                  <a:schemeClr val="accent1"/>
                </a:solidFill>
                <a:latin typeface="+mj-lt"/>
                <a:ea typeface="+mj-ea"/>
                <a:cs typeface="+mj-cs"/>
              </a:defRPr>
            </a:lvl1pPr>
          </a:lstStyle>
          <a:p>
            <a:r>
              <a:rPr lang="en-US"/>
              <a:t>Click to edit Master title style</a:t>
            </a:r>
          </a:p>
        </p:txBody>
      </p:sp>
    </p:spTree>
    <p:extLst>
      <p:ext uri="{BB962C8B-B14F-4D97-AF65-F5344CB8AC3E}">
        <p14:creationId xmlns:p14="http://schemas.microsoft.com/office/powerpoint/2010/main" val="241620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r>
              <a:rPr lang="en-US"/>
              <a:t>7/1/20XX</a:t>
            </a:r>
            <a:endParaRPr lang="en-US" dirty="0"/>
          </a:p>
        </p:txBody>
      </p:sp>
      <p:sp>
        <p:nvSpPr>
          <p:cNvPr id="5" name="Footer Placeholder 4"/>
          <p:cNvSpPr>
            <a:spLocks noGrp="1"/>
          </p:cNvSpPr>
          <p:nvPr>
            <p:ph type="ftr" sz="quarter" idx="11"/>
          </p:nvPr>
        </p:nvSpPr>
        <p:spPr>
          <a:xfrm>
            <a:off x="685800" y="381001"/>
            <a:ext cx="6991492" cy="364065"/>
          </a:xfrm>
        </p:spPr>
        <p:txBody>
          <a:bodyPr/>
          <a:lstStyle/>
          <a:p>
            <a:r>
              <a:rPr lang="en-US"/>
              <a:t>Pitch deck</a:t>
            </a:r>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4115969648"/>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Pitch deck</a:t>
            </a:r>
            <a:endParaRPr lang="en-US" dirty="0"/>
          </a:p>
        </p:txBody>
      </p:sp>
      <p:sp>
        <p:nvSpPr>
          <p:cNvPr id="7" name="Slide Number Placeholder 6"/>
          <p:cNvSpPr>
            <a:spLocks noGrp="1"/>
          </p:cNvSpPr>
          <p:nvPr>
            <p:ph type="sldNum" sz="quarter" idx="12"/>
          </p:nvPr>
        </p:nvSpPr>
        <p:spPr/>
        <p:txBody>
          <a:bodyPr/>
          <a:lstStyle/>
          <a:p>
            <a:fld id="{9FF96520-E4CE-4EAD-8ABF-1D2297D6B3AA}" type="slidenum">
              <a:rPr lang="en-US" smtClean="0"/>
              <a:t>‹#›</a:t>
            </a:fld>
            <a:endParaRPr lang="en-US" dirty="0"/>
          </a:p>
        </p:txBody>
      </p:sp>
    </p:spTree>
    <p:extLst>
      <p:ext uri="{BB962C8B-B14F-4D97-AF65-F5344CB8AC3E}">
        <p14:creationId xmlns:p14="http://schemas.microsoft.com/office/powerpoint/2010/main" val="2236389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Pitch deck</a:t>
            </a:r>
            <a:endParaRPr lang="en-US" dirty="0"/>
          </a:p>
        </p:txBody>
      </p:sp>
      <p:sp>
        <p:nvSpPr>
          <p:cNvPr id="9" name="Slide Number Placeholder 8"/>
          <p:cNvSpPr>
            <a:spLocks noGrp="1"/>
          </p:cNvSpPr>
          <p:nvPr>
            <p:ph type="sldNum" sz="quarter" idx="12"/>
          </p:nvPr>
        </p:nvSpPr>
        <p:spPr/>
        <p:txBody>
          <a:bodyPr/>
          <a:lstStyle/>
          <a:p>
            <a:fld id="{9FF96520-E4CE-4EAD-8ABF-1D2297D6B3AA}" type="slidenum">
              <a:rPr lang="en-US" smtClean="0"/>
              <a:t>‹#›</a:t>
            </a:fld>
            <a:endParaRPr lang="en-US" dirty="0"/>
          </a:p>
        </p:txBody>
      </p:sp>
      <p:cxnSp>
        <p:nvCxnSpPr>
          <p:cNvPr id="10" name="Straight Connector 9">
            <a:extLst>
              <a:ext uri="{FF2B5EF4-FFF2-40B4-BE49-F238E27FC236}">
                <a16:creationId xmlns:a16="http://schemas.microsoft.com/office/drawing/2014/main" id="{DA806B46-8678-464C-B884-FC2803D5B48B}"/>
              </a:ext>
            </a:extLst>
          </p:cNvPr>
          <p:cNvCxnSpPr>
            <a:cxnSpLocks/>
          </p:cNvCxnSpPr>
          <p:nvPr userDrawn="1"/>
        </p:nvCxnSpPr>
        <p:spPr>
          <a:xfrm>
            <a:off x="1121228" y="0"/>
            <a:ext cx="0" cy="111028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72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7/1/20XX</a:t>
            </a:r>
            <a:endParaRPr lang="en-US" dirty="0"/>
          </a:p>
        </p:txBody>
      </p:sp>
      <p:sp>
        <p:nvSpPr>
          <p:cNvPr id="4" name="Footer Placeholder 3"/>
          <p:cNvSpPr>
            <a:spLocks noGrp="1"/>
          </p:cNvSpPr>
          <p:nvPr>
            <p:ph type="ftr" sz="quarter" idx="11"/>
          </p:nvPr>
        </p:nvSpPr>
        <p:spPr/>
        <p:txBody>
          <a:bodyPr/>
          <a:lstStyle/>
          <a:p>
            <a:r>
              <a:rPr lang="en-US"/>
              <a:t>Pitch deck</a:t>
            </a:r>
            <a:endParaRPr lang="en-US" dirty="0"/>
          </a:p>
        </p:txBody>
      </p:sp>
      <p:sp>
        <p:nvSpPr>
          <p:cNvPr id="5" name="Slide Number Placeholder 4"/>
          <p:cNvSpPr>
            <a:spLocks noGrp="1"/>
          </p:cNvSpPr>
          <p:nvPr>
            <p:ph type="sldNum" sz="quarter" idx="12"/>
          </p:nvPr>
        </p:nvSpPr>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1559634952"/>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7/1/20XX</a:t>
            </a:r>
            <a:endParaRPr lang="en-US" dirty="0"/>
          </a:p>
        </p:txBody>
      </p:sp>
      <p:sp>
        <p:nvSpPr>
          <p:cNvPr id="3" name="Footer Placeholder 2"/>
          <p:cNvSpPr>
            <a:spLocks noGrp="1"/>
          </p:cNvSpPr>
          <p:nvPr>
            <p:ph type="ftr" sz="quarter" idx="11"/>
          </p:nvPr>
        </p:nvSpPr>
        <p:spPr/>
        <p:txBody>
          <a:bodyPr/>
          <a:lstStyle/>
          <a:p>
            <a:r>
              <a:rPr lang="en-US"/>
              <a:t>Pitch deck</a:t>
            </a:r>
            <a:endParaRPr lang="en-US" dirty="0"/>
          </a:p>
        </p:txBody>
      </p:sp>
      <p:sp>
        <p:nvSpPr>
          <p:cNvPr id="4" name="Slide Number Placeholder 3"/>
          <p:cNvSpPr>
            <a:spLocks noGrp="1"/>
          </p:cNvSpPr>
          <p:nvPr>
            <p:ph type="sldNum" sz="quarter" idx="12"/>
          </p:nvPr>
        </p:nvSpPr>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3491905101"/>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7/1/20XX</a:t>
            </a:r>
            <a:endParaRPr lang="en-US" dirty="0"/>
          </a:p>
        </p:txBody>
      </p:sp>
      <p:sp>
        <p:nvSpPr>
          <p:cNvPr id="6" name="Footer Placeholder 5"/>
          <p:cNvSpPr>
            <a:spLocks noGrp="1"/>
          </p:cNvSpPr>
          <p:nvPr>
            <p:ph type="ftr" sz="quarter" idx="11"/>
          </p:nvPr>
        </p:nvSpPr>
        <p:spPr/>
        <p:txBody>
          <a:bodyPr/>
          <a:lstStyle/>
          <a:p>
            <a:r>
              <a:rPr lang="en-US"/>
              <a:t>Pitch deck</a:t>
            </a:r>
            <a:endParaRPr lang="en-US" dirty="0"/>
          </a:p>
        </p:txBody>
      </p:sp>
      <p:sp>
        <p:nvSpPr>
          <p:cNvPr id="7" name="Slide Number Placeholder 6"/>
          <p:cNvSpPr>
            <a:spLocks noGrp="1"/>
          </p:cNvSpPr>
          <p:nvPr>
            <p:ph type="sldNum" sz="quarter" idx="12"/>
          </p:nvPr>
        </p:nvSpPr>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2560026243"/>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7/1/20XX</a:t>
            </a:r>
            <a:endParaRPr lang="en-US" dirty="0"/>
          </a:p>
        </p:txBody>
      </p:sp>
      <p:sp>
        <p:nvSpPr>
          <p:cNvPr id="6" name="Footer Placeholder 5"/>
          <p:cNvSpPr>
            <a:spLocks noGrp="1"/>
          </p:cNvSpPr>
          <p:nvPr>
            <p:ph type="ftr" sz="quarter" idx="11"/>
          </p:nvPr>
        </p:nvSpPr>
        <p:spPr/>
        <p:txBody>
          <a:bodyPr/>
          <a:lstStyle/>
          <a:p>
            <a:r>
              <a:rPr lang="en-US"/>
              <a:t>Pitch deck</a:t>
            </a:r>
            <a:endParaRPr lang="en-US" dirty="0"/>
          </a:p>
        </p:txBody>
      </p:sp>
      <p:sp>
        <p:nvSpPr>
          <p:cNvPr id="7" name="Slide Number Placeholder 6"/>
          <p:cNvSpPr>
            <a:spLocks noGrp="1"/>
          </p:cNvSpPr>
          <p:nvPr>
            <p:ph type="sldNum" sz="quarter" idx="12"/>
          </p:nvPr>
        </p:nvSpPr>
        <p:spPr/>
        <p:txBody>
          <a:body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1470450530"/>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US"/>
              <a:t>7/1/20XX</a:t>
            </a:r>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Pitch deck</a:t>
            </a:r>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FF96520-E4CE-4EAD-8ABF-1D2297D6B3AA}" type="slidenum">
              <a:rPr lang="en-US" smtClean="0"/>
              <a:pPr/>
              <a:t>‹#›</a:t>
            </a:fld>
            <a:endParaRPr lang="en-US" dirty="0"/>
          </a:p>
        </p:txBody>
      </p:sp>
    </p:spTree>
    <p:extLst>
      <p:ext uri="{BB962C8B-B14F-4D97-AF65-F5344CB8AC3E}">
        <p14:creationId xmlns:p14="http://schemas.microsoft.com/office/powerpoint/2010/main" val="3858955821"/>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9" r:id="rId18"/>
    <p:sldLayoutId id="2147483678" r:id="rId19"/>
    <p:sldLayoutId id="2147483679" r:id="rId20"/>
    <p:sldLayoutId id="2147483653" r:id="rId21"/>
    <p:sldLayoutId id="2147483650" r:id="rId22"/>
  </p:sldLayoutIdLst>
  <p:hf hdr="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D7C2DEF-63C5-495B-BBE5-720E5D12B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FE21E403-0B61-4473-BE57-AB0F163796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8" name="Title 7">
            <a:extLst>
              <a:ext uri="{FF2B5EF4-FFF2-40B4-BE49-F238E27FC236}">
                <a16:creationId xmlns:a16="http://schemas.microsoft.com/office/drawing/2014/main" id="{24564513-A83E-4DCE-BC7E-950A99AB897F}"/>
              </a:ext>
            </a:extLst>
          </p:cNvPr>
          <p:cNvSpPr>
            <a:spLocks noGrp="1"/>
          </p:cNvSpPr>
          <p:nvPr>
            <p:ph type="ctrTitle"/>
          </p:nvPr>
        </p:nvSpPr>
        <p:spPr>
          <a:xfrm>
            <a:off x="636696" y="643464"/>
            <a:ext cx="3761964" cy="3273061"/>
          </a:xfrm>
          <a:noFill/>
          <a:ln w="19050">
            <a:noFill/>
            <a:prstDash val="dash"/>
          </a:ln>
        </p:spPr>
        <p:txBody>
          <a:bodyPr vert="horz" lIns="91440" tIns="45720" rIns="91440" bIns="45720" rtlCol="0">
            <a:normAutofit/>
          </a:bodyPr>
          <a:lstStyle/>
          <a:p>
            <a:pPr algn="r"/>
            <a:r>
              <a:rPr lang="en-US" sz="4800" b="1" i="0" u="none" strike="noStrike" baseline="0" dirty="0"/>
              <a:t>HOW TO HANDLE REJECTION</a:t>
            </a:r>
            <a:endParaRPr lang="en-US" sz="4800" kern="1200" cap="all" baseline="0">
              <a:latin typeface="+mj-lt"/>
              <a:ea typeface="+mj-ea"/>
              <a:cs typeface="+mj-cs"/>
            </a:endParaRPr>
          </a:p>
        </p:txBody>
      </p:sp>
      <p:sp>
        <p:nvSpPr>
          <p:cNvPr id="16" name="Subtitle 15">
            <a:extLst>
              <a:ext uri="{FF2B5EF4-FFF2-40B4-BE49-F238E27FC236}">
                <a16:creationId xmlns:a16="http://schemas.microsoft.com/office/drawing/2014/main" id="{A7771068-9D43-4F31-8C75-817BFDA1F3A0}"/>
              </a:ext>
            </a:extLst>
          </p:cNvPr>
          <p:cNvSpPr>
            <a:spLocks noGrp="1"/>
          </p:cNvSpPr>
          <p:nvPr>
            <p:ph type="subTitle" idx="1"/>
          </p:nvPr>
        </p:nvSpPr>
        <p:spPr>
          <a:xfrm>
            <a:off x="636695" y="3923151"/>
            <a:ext cx="3761965" cy="2293885"/>
          </a:xfrm>
          <a:noFill/>
          <a:ln w="19050">
            <a:noFill/>
            <a:prstDash val="dash"/>
          </a:ln>
        </p:spPr>
        <p:txBody>
          <a:bodyPr>
            <a:normAutofit/>
          </a:bodyPr>
          <a:lstStyle/>
          <a:p>
            <a:pPr algn="r"/>
            <a:r>
              <a:rPr lang="en-US" b="1" i="0" u="none" strike="noStrike" baseline="0"/>
              <a:t>Text: Psalm 55:12-14</a:t>
            </a:r>
            <a:endParaRPr lang="en-CA"/>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a:blip r:embed="rId3"/>
          <a:stretch>
            <a:fillRect/>
          </a:stretch>
        </p:blipFill>
        <p:spPr>
          <a:xfrm>
            <a:off x="5443491" y="941122"/>
            <a:ext cx="5384261" cy="5115048"/>
          </a:xfrm>
          <a:prstGeom prst="rect">
            <a:avLst/>
          </a:prstGeom>
        </p:spPr>
      </p:pic>
    </p:spTree>
    <p:extLst>
      <p:ext uri="{BB962C8B-B14F-4D97-AF65-F5344CB8AC3E}">
        <p14:creationId xmlns:p14="http://schemas.microsoft.com/office/powerpoint/2010/main" val="2243494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C413590B-CB36-47BC-B705-69813F7B5F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51" name="Rectangle 50">
            <a:extLst>
              <a:ext uri="{FF2B5EF4-FFF2-40B4-BE49-F238E27FC236}">
                <a16:creationId xmlns:a16="http://schemas.microsoft.com/office/drawing/2014/main" id="{A7759B06-A3ED-47D4-8CD7-FF068277C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a:extLst>
              <a:ext uri="{FF2B5EF4-FFF2-40B4-BE49-F238E27FC236}">
                <a16:creationId xmlns:a16="http://schemas.microsoft.com/office/drawing/2014/main" id="{5E67025B-C374-417F-8D28-E056A1FE2A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685800" y="1633492"/>
            <a:ext cx="6770802" cy="4585194"/>
          </a:xfrm>
          <a:prstGeom prst="rect">
            <a:avLst/>
          </a:prstGeom>
        </p:spPr>
        <p:txBody>
          <a:bodyPr vert="horz" lIns="91440" tIns="45720" rIns="91440" bIns="45720" rtlCol="0">
            <a:normAutofit/>
          </a:bodyPr>
          <a:lstStyle/>
          <a:p>
            <a:endParaRPr lang="en-US" sz="1800" b="0" i="0" u="none" strike="noStrike" baseline="0" dirty="0"/>
          </a:p>
          <a:p>
            <a:pPr marR="21600"/>
            <a:r>
              <a:rPr lang="en-CA" sz="3200" b="0" i="1" u="none" strike="noStrike" baseline="0" dirty="0"/>
              <a:t>“‘</a:t>
            </a:r>
            <a:r>
              <a:rPr lang="en-CA" sz="3200" b="0" i="1" u="sng" strike="noStrike" baseline="0" dirty="0"/>
              <a:t>In your anger</a:t>
            </a:r>
            <a:r>
              <a:rPr lang="en-CA" sz="3200" b="0" i="1" strike="noStrike" baseline="0" dirty="0"/>
              <a:t> </a:t>
            </a:r>
            <a:r>
              <a:rPr lang="en-CA" sz="3200" b="0" i="1" u="none" strike="noStrike" baseline="0" dirty="0"/>
              <a:t>do not sin’ : Do not let the sun go down while you are still angry,</a:t>
            </a:r>
          </a:p>
          <a:p>
            <a:pPr marR="21600"/>
            <a:r>
              <a:rPr lang="en-CA" sz="3200" b="0" i="1" u="none" strike="noStrike" baseline="0" dirty="0"/>
              <a:t>27. And do not give the devil a foothold.” </a:t>
            </a:r>
          </a:p>
          <a:p>
            <a:r>
              <a:rPr lang="en-US" sz="3200" b="0" i="1" u="none" strike="noStrike" baseline="0" dirty="0"/>
              <a:t>						</a:t>
            </a:r>
            <a:r>
              <a:rPr lang="en-US" sz="3200" i="1" dirty="0"/>
              <a:t>  </a:t>
            </a:r>
            <a:r>
              <a:rPr lang="en-US" sz="3200" b="0" i="1" u="none" strike="noStrike" baseline="0" dirty="0"/>
              <a:t>Ephesians 5:26,27</a:t>
            </a:r>
          </a:p>
        </p:txBody>
      </p:sp>
      <p:sp>
        <p:nvSpPr>
          <p:cNvPr id="55" name="Rounded Rectangle 14">
            <a:extLst>
              <a:ext uri="{FF2B5EF4-FFF2-40B4-BE49-F238E27FC236}">
                <a16:creationId xmlns:a16="http://schemas.microsoft.com/office/drawing/2014/main" id="{7183F3E8-5B76-4210-B693-CB19330BB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8475" y="1075591"/>
            <a:ext cx="3303482" cy="5148371"/>
          </a:xfrm>
          <a:prstGeom prst="roundRect">
            <a:avLst>
              <a:gd name="adj" fmla="val 3468"/>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3"/>
          <a:srcRect t="15459" r="2" b="85"/>
          <a:stretch/>
        </p:blipFill>
        <p:spPr>
          <a:xfrm>
            <a:off x="8422082" y="3715361"/>
            <a:ext cx="2656270" cy="2131253"/>
          </a:xfrm>
          <a:prstGeom prst="rect">
            <a:avLst/>
          </a:prstGeom>
        </p:spPr>
      </p:pic>
      <p:sp>
        <p:nvSpPr>
          <p:cNvPr id="14" name="TextBox 13">
            <a:extLst>
              <a:ext uri="{FF2B5EF4-FFF2-40B4-BE49-F238E27FC236}">
                <a16:creationId xmlns:a16="http://schemas.microsoft.com/office/drawing/2014/main" id="{ED4C4615-1307-49F5-B6C2-DB55D10C3C77}"/>
              </a:ext>
            </a:extLst>
          </p:cNvPr>
          <p:cNvSpPr txBox="1"/>
          <p:nvPr/>
        </p:nvSpPr>
        <p:spPr>
          <a:xfrm>
            <a:off x="8211844" y="1256784"/>
            <a:ext cx="2974019" cy="2308324"/>
          </a:xfrm>
          <a:prstGeom prst="rect">
            <a:avLst/>
          </a:prstGeom>
          <a:noFill/>
        </p:spPr>
        <p:txBody>
          <a:bodyPr wrap="square">
            <a:spAutoFit/>
          </a:bodyPr>
          <a:lstStyle/>
          <a:p>
            <a:pPr algn="ctr"/>
            <a:r>
              <a:rPr lang="en-CA" sz="3600" b="1" i="0" u="none" strike="noStrike" baseline="0" dirty="0">
                <a:solidFill>
                  <a:schemeClr val="bg1"/>
                </a:solidFill>
              </a:rPr>
              <a:t>II. The Step of Anger </a:t>
            </a:r>
          </a:p>
          <a:p>
            <a:pPr algn="ctr"/>
            <a:r>
              <a:rPr lang="en-CA" sz="3600" b="1" i="0" u="none" strike="noStrike" baseline="0" dirty="0">
                <a:solidFill>
                  <a:schemeClr val="bg1"/>
                </a:solidFill>
              </a:rPr>
              <a:t>(Psalm 55:10-17)</a:t>
            </a:r>
            <a:endParaRPr lang="en-CA" sz="3600" dirty="0">
              <a:solidFill>
                <a:schemeClr val="bg1"/>
              </a:solidFill>
            </a:endParaRPr>
          </a:p>
        </p:txBody>
      </p:sp>
    </p:spTree>
    <p:extLst>
      <p:ext uri="{BB962C8B-B14F-4D97-AF65-F5344CB8AC3E}">
        <p14:creationId xmlns:p14="http://schemas.microsoft.com/office/powerpoint/2010/main" val="18686966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C413590B-CB36-47BC-B705-69813F7B5F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51" name="Rectangle 50">
            <a:extLst>
              <a:ext uri="{FF2B5EF4-FFF2-40B4-BE49-F238E27FC236}">
                <a16:creationId xmlns:a16="http://schemas.microsoft.com/office/drawing/2014/main" id="{A7759B06-A3ED-47D4-8CD7-FF068277C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a:extLst>
              <a:ext uri="{FF2B5EF4-FFF2-40B4-BE49-F238E27FC236}">
                <a16:creationId xmlns:a16="http://schemas.microsoft.com/office/drawing/2014/main" id="{5E67025B-C374-417F-8D28-E056A1FE2A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685800" y="1322773"/>
            <a:ext cx="6770802" cy="4895913"/>
          </a:xfrm>
          <a:prstGeom prst="rect">
            <a:avLst/>
          </a:prstGeom>
        </p:spPr>
        <p:txBody>
          <a:bodyPr vert="horz" lIns="91440" tIns="45720" rIns="91440" bIns="45720" rtlCol="0">
            <a:normAutofit fontScale="85000" lnSpcReduction="10000"/>
          </a:bodyPr>
          <a:lstStyle/>
          <a:p>
            <a:endParaRPr lang="en-US" sz="1800" b="0" i="0" u="none" strike="noStrike" baseline="0" dirty="0"/>
          </a:p>
          <a:p>
            <a:r>
              <a:rPr lang="en-CA" sz="3200" b="0" i="1" u="none" strike="noStrike" baseline="0" dirty="0"/>
              <a:t>“But David continued up the Mount of Olives, weeping as he went; his head was covered and he was barefoot. All the people with him covered their heads too and were weeping as they went up.</a:t>
            </a:r>
          </a:p>
          <a:p>
            <a:pPr marR="21600"/>
            <a:r>
              <a:rPr lang="en-CA" sz="3200" b="0" i="1" u="none" strike="noStrike" baseline="0" dirty="0"/>
              <a:t>31. Now David had been told, ‘</a:t>
            </a:r>
            <a:r>
              <a:rPr lang="en-CA" sz="3200" b="1" i="1" u="sng" strike="noStrike" baseline="0" dirty="0"/>
              <a:t>Ahithophel is among the conspirators with Absalom.</a:t>
            </a:r>
            <a:r>
              <a:rPr lang="en-CA" sz="3200" b="0" i="1" u="none" strike="noStrike" baseline="0" dirty="0"/>
              <a:t>’ So David prayed, </a:t>
            </a:r>
            <a:r>
              <a:rPr lang="en-CA" sz="3200" b="1" i="1" u="none" strike="noStrike" baseline="0" dirty="0"/>
              <a:t>‘O LORD, turn Ahithophel’s counsel into foolishness.”</a:t>
            </a:r>
            <a:endParaRPr lang="en-CA" sz="3200" b="0" i="1" u="none" strike="noStrike" baseline="0" dirty="0"/>
          </a:p>
          <a:p>
            <a:pPr marR="21600"/>
            <a:r>
              <a:rPr lang="en-US" sz="3200" b="0" i="1" u="none" strike="noStrike" baseline="0" dirty="0"/>
              <a:t>							   II Samuel 15; 30,31</a:t>
            </a:r>
          </a:p>
        </p:txBody>
      </p:sp>
      <p:sp>
        <p:nvSpPr>
          <p:cNvPr id="55" name="Rounded Rectangle 14">
            <a:extLst>
              <a:ext uri="{FF2B5EF4-FFF2-40B4-BE49-F238E27FC236}">
                <a16:creationId xmlns:a16="http://schemas.microsoft.com/office/drawing/2014/main" id="{7183F3E8-5B76-4210-B693-CB19330BB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8475" y="1075591"/>
            <a:ext cx="3303482" cy="5148371"/>
          </a:xfrm>
          <a:prstGeom prst="roundRect">
            <a:avLst>
              <a:gd name="adj" fmla="val 3468"/>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3"/>
          <a:srcRect t="15459" r="2" b="85"/>
          <a:stretch/>
        </p:blipFill>
        <p:spPr>
          <a:xfrm>
            <a:off x="8422082" y="3715361"/>
            <a:ext cx="2656270" cy="2131253"/>
          </a:xfrm>
          <a:prstGeom prst="rect">
            <a:avLst/>
          </a:prstGeom>
        </p:spPr>
      </p:pic>
      <p:sp>
        <p:nvSpPr>
          <p:cNvPr id="14" name="TextBox 13">
            <a:extLst>
              <a:ext uri="{FF2B5EF4-FFF2-40B4-BE49-F238E27FC236}">
                <a16:creationId xmlns:a16="http://schemas.microsoft.com/office/drawing/2014/main" id="{ED4C4615-1307-49F5-B6C2-DB55D10C3C77}"/>
              </a:ext>
            </a:extLst>
          </p:cNvPr>
          <p:cNvSpPr txBox="1"/>
          <p:nvPr/>
        </p:nvSpPr>
        <p:spPr>
          <a:xfrm>
            <a:off x="8211844" y="1256784"/>
            <a:ext cx="2974019" cy="2308324"/>
          </a:xfrm>
          <a:prstGeom prst="rect">
            <a:avLst/>
          </a:prstGeom>
          <a:noFill/>
        </p:spPr>
        <p:txBody>
          <a:bodyPr wrap="square">
            <a:spAutoFit/>
          </a:bodyPr>
          <a:lstStyle/>
          <a:p>
            <a:pPr algn="ctr"/>
            <a:r>
              <a:rPr lang="en-CA" sz="3600" b="1" i="0" u="none" strike="noStrike" baseline="0" dirty="0">
                <a:solidFill>
                  <a:schemeClr val="bg1"/>
                </a:solidFill>
              </a:rPr>
              <a:t>II. The Step of Anger </a:t>
            </a:r>
          </a:p>
          <a:p>
            <a:pPr algn="ctr"/>
            <a:r>
              <a:rPr lang="en-CA" sz="3600" b="1" i="0" u="none" strike="noStrike" baseline="0" dirty="0">
                <a:solidFill>
                  <a:schemeClr val="bg1"/>
                </a:solidFill>
              </a:rPr>
              <a:t>(Psalm 55:10-17)</a:t>
            </a:r>
            <a:endParaRPr lang="en-CA" sz="3600" dirty="0">
              <a:solidFill>
                <a:schemeClr val="bg1"/>
              </a:solidFill>
            </a:endParaRPr>
          </a:p>
        </p:txBody>
      </p:sp>
    </p:spTree>
    <p:extLst>
      <p:ext uri="{BB962C8B-B14F-4D97-AF65-F5344CB8AC3E}">
        <p14:creationId xmlns:p14="http://schemas.microsoft.com/office/powerpoint/2010/main" val="9708914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C413590B-CB36-47BC-B705-69813F7B5F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51" name="Rectangle 50">
            <a:extLst>
              <a:ext uri="{FF2B5EF4-FFF2-40B4-BE49-F238E27FC236}">
                <a16:creationId xmlns:a16="http://schemas.microsoft.com/office/drawing/2014/main" id="{A7759B06-A3ED-47D4-8CD7-FF068277C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a:extLst>
              <a:ext uri="{FF2B5EF4-FFF2-40B4-BE49-F238E27FC236}">
                <a16:creationId xmlns:a16="http://schemas.microsoft.com/office/drawing/2014/main" id="{5E67025B-C374-417F-8D28-E056A1FE2A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685800" y="1322773"/>
            <a:ext cx="6770802" cy="4895913"/>
          </a:xfrm>
          <a:prstGeom prst="rect">
            <a:avLst/>
          </a:prstGeom>
        </p:spPr>
        <p:txBody>
          <a:bodyPr vert="horz" lIns="91440" tIns="45720" rIns="91440" bIns="45720" rtlCol="0">
            <a:normAutofit fontScale="92500" lnSpcReduction="10000"/>
          </a:bodyPr>
          <a:lstStyle/>
          <a:p>
            <a:endParaRPr lang="en-US" sz="1800" b="0" i="0" u="none" strike="noStrike" baseline="0" dirty="0"/>
          </a:p>
          <a:p>
            <a:r>
              <a:rPr lang="en-CA" sz="3200" b="0" i="1" u="none" strike="noStrike" baseline="0" dirty="0"/>
              <a:t>“If an enemy were insulting me, I could endure it; if a foe were raising himself against me, I could hide from him.</a:t>
            </a:r>
          </a:p>
          <a:p>
            <a:pPr marR="21600"/>
            <a:r>
              <a:rPr lang="en-CA" sz="3200" b="1" i="1" u="none" strike="noStrike" baseline="0" dirty="0"/>
              <a:t>13. </a:t>
            </a:r>
            <a:r>
              <a:rPr lang="en-CA" sz="3200" b="1" i="1" u="sng" strike="noStrike" baseline="0" dirty="0"/>
              <a:t>But it is you, a man like myself, my companion, my close friend,</a:t>
            </a:r>
          </a:p>
          <a:p>
            <a:pPr marR="21600"/>
            <a:r>
              <a:rPr lang="en-CA" sz="3200" b="1" i="1" u="sng" strike="noStrike" baseline="0" dirty="0"/>
              <a:t>14. With whom I once enjoyed sweet fellowship as we walked with the throng at the house of God</a:t>
            </a:r>
            <a:r>
              <a:rPr lang="en-CA" sz="3200" b="0" i="1" u="sng" strike="noStrike" baseline="0" dirty="0"/>
              <a:t>.</a:t>
            </a:r>
            <a:r>
              <a:rPr lang="en-CA" sz="3200" b="0" i="1" u="none" strike="noStrike" baseline="0" dirty="0"/>
              <a:t>”</a:t>
            </a:r>
          </a:p>
          <a:p>
            <a:pPr marR="21600"/>
            <a:r>
              <a:rPr lang="en-US" sz="3200" b="0" i="1" u="none" strike="noStrike" baseline="0" dirty="0"/>
              <a:t>	</a:t>
            </a:r>
          </a:p>
          <a:p>
            <a:pPr marR="21600"/>
            <a:r>
              <a:rPr lang="en-US" sz="3200" i="1" dirty="0"/>
              <a:t>								  </a:t>
            </a:r>
            <a:r>
              <a:rPr lang="en-US" sz="3200" b="0" i="1" u="none" strike="noStrike" baseline="0" dirty="0"/>
              <a:t>Psalm 55:12-14</a:t>
            </a:r>
          </a:p>
        </p:txBody>
      </p:sp>
      <p:sp>
        <p:nvSpPr>
          <p:cNvPr id="55" name="Rounded Rectangle 14">
            <a:extLst>
              <a:ext uri="{FF2B5EF4-FFF2-40B4-BE49-F238E27FC236}">
                <a16:creationId xmlns:a16="http://schemas.microsoft.com/office/drawing/2014/main" id="{7183F3E8-5B76-4210-B693-CB19330BB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8475" y="1075591"/>
            <a:ext cx="3303482" cy="5148371"/>
          </a:xfrm>
          <a:prstGeom prst="roundRect">
            <a:avLst>
              <a:gd name="adj" fmla="val 3468"/>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3"/>
          <a:srcRect t="15459" r="2" b="85"/>
          <a:stretch/>
        </p:blipFill>
        <p:spPr>
          <a:xfrm>
            <a:off x="8422082" y="3715361"/>
            <a:ext cx="2656270" cy="2131253"/>
          </a:xfrm>
          <a:prstGeom prst="rect">
            <a:avLst/>
          </a:prstGeom>
        </p:spPr>
      </p:pic>
      <p:sp>
        <p:nvSpPr>
          <p:cNvPr id="14" name="TextBox 13">
            <a:extLst>
              <a:ext uri="{FF2B5EF4-FFF2-40B4-BE49-F238E27FC236}">
                <a16:creationId xmlns:a16="http://schemas.microsoft.com/office/drawing/2014/main" id="{ED4C4615-1307-49F5-B6C2-DB55D10C3C77}"/>
              </a:ext>
            </a:extLst>
          </p:cNvPr>
          <p:cNvSpPr txBox="1"/>
          <p:nvPr/>
        </p:nvSpPr>
        <p:spPr>
          <a:xfrm>
            <a:off x="8211844" y="1256784"/>
            <a:ext cx="2974019" cy="2308324"/>
          </a:xfrm>
          <a:prstGeom prst="rect">
            <a:avLst/>
          </a:prstGeom>
          <a:noFill/>
        </p:spPr>
        <p:txBody>
          <a:bodyPr wrap="square">
            <a:spAutoFit/>
          </a:bodyPr>
          <a:lstStyle/>
          <a:p>
            <a:pPr algn="ctr"/>
            <a:r>
              <a:rPr lang="en-CA" sz="3600" b="1" i="0" u="none" strike="noStrike" baseline="0" dirty="0">
                <a:solidFill>
                  <a:schemeClr val="bg1"/>
                </a:solidFill>
              </a:rPr>
              <a:t>II. The Step of Anger </a:t>
            </a:r>
          </a:p>
          <a:p>
            <a:pPr algn="ctr"/>
            <a:r>
              <a:rPr lang="en-CA" sz="3600" b="1" i="0" u="none" strike="noStrike" baseline="0" dirty="0">
                <a:solidFill>
                  <a:schemeClr val="bg1"/>
                </a:solidFill>
              </a:rPr>
              <a:t>(Psalm 55:10-17)</a:t>
            </a:r>
            <a:endParaRPr lang="en-CA" sz="3600" dirty="0">
              <a:solidFill>
                <a:schemeClr val="bg1"/>
              </a:solidFill>
            </a:endParaRPr>
          </a:p>
        </p:txBody>
      </p:sp>
    </p:spTree>
    <p:extLst>
      <p:ext uri="{BB962C8B-B14F-4D97-AF65-F5344CB8AC3E}">
        <p14:creationId xmlns:p14="http://schemas.microsoft.com/office/powerpoint/2010/main" val="7177695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C413590B-CB36-47BC-B705-69813F7B5F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51" name="Rectangle 50">
            <a:extLst>
              <a:ext uri="{FF2B5EF4-FFF2-40B4-BE49-F238E27FC236}">
                <a16:creationId xmlns:a16="http://schemas.microsoft.com/office/drawing/2014/main" id="{A7759B06-A3ED-47D4-8CD7-FF068277C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a:extLst>
              <a:ext uri="{FF2B5EF4-FFF2-40B4-BE49-F238E27FC236}">
                <a16:creationId xmlns:a16="http://schemas.microsoft.com/office/drawing/2014/main" id="{5E67025B-C374-417F-8D28-E056A1FE2A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685800" y="1322773"/>
            <a:ext cx="6770802" cy="4895913"/>
          </a:xfrm>
          <a:prstGeom prst="rect">
            <a:avLst/>
          </a:prstGeom>
        </p:spPr>
        <p:txBody>
          <a:bodyPr vert="horz" lIns="91440" tIns="45720" rIns="91440" bIns="45720" rtlCol="0">
            <a:normAutofit fontScale="85000" lnSpcReduction="20000"/>
          </a:bodyPr>
          <a:lstStyle/>
          <a:p>
            <a:endParaRPr lang="en-US" sz="1800" b="0" i="0" u="none" strike="noStrike" baseline="0" dirty="0"/>
          </a:p>
          <a:p>
            <a:r>
              <a:rPr lang="en-CA" sz="3200" b="0" i="1" u="none" strike="noStrike" baseline="0" dirty="0"/>
              <a:t>“Then the prophet Jeremiah said to Hananiah the prophet, ‘Listen, Hananiah! The LORD has not sent you, </a:t>
            </a:r>
            <a:r>
              <a:rPr lang="en-CA" sz="3200" b="1" i="1" u="sng" strike="noStrike" baseline="0" dirty="0"/>
              <a:t>yet you have persuaded this nation to trust in lies</a:t>
            </a:r>
            <a:r>
              <a:rPr lang="en-CA" sz="3200" b="0" i="1" u="sng" strike="noStrike" baseline="0" dirty="0"/>
              <a:t>.</a:t>
            </a:r>
            <a:endParaRPr lang="en-CA" sz="3200" b="0" i="1" u="none" strike="noStrike" baseline="0" dirty="0"/>
          </a:p>
          <a:p>
            <a:pPr marR="21600"/>
            <a:r>
              <a:rPr lang="en-CA" sz="3200" b="0" i="1" u="none" strike="noStrike" baseline="0" dirty="0"/>
              <a:t>16. Therefore, this is what the LORD says: ‘I am about to remove you from the face of the earth. This very year you are going to die, because </a:t>
            </a:r>
            <a:r>
              <a:rPr lang="en-CA" sz="3200" b="1" i="1" u="sng" strike="noStrike" baseline="0" dirty="0"/>
              <a:t>you have preached rebellion against the LORD</a:t>
            </a:r>
            <a:r>
              <a:rPr lang="en-CA" sz="3200" b="0" i="1" u="sng" strike="noStrike" baseline="0" dirty="0"/>
              <a:t>.</a:t>
            </a:r>
            <a:endParaRPr lang="en-CA" sz="3200" b="0" i="1" u="none" strike="noStrike" baseline="0" dirty="0"/>
          </a:p>
          <a:p>
            <a:pPr marR="21600"/>
            <a:r>
              <a:rPr lang="en-CA" sz="3200" b="0" i="1" u="none" strike="noStrike" baseline="0" dirty="0"/>
              <a:t>17. In the seventh month of that same year, Hananiah the prophet died.”			                                Jeremiah 28:15,16</a:t>
            </a:r>
            <a:endParaRPr lang="en-US" sz="3200" b="0" i="1" u="none" strike="noStrike" baseline="0" dirty="0"/>
          </a:p>
        </p:txBody>
      </p:sp>
      <p:sp>
        <p:nvSpPr>
          <p:cNvPr id="55" name="Rounded Rectangle 14">
            <a:extLst>
              <a:ext uri="{FF2B5EF4-FFF2-40B4-BE49-F238E27FC236}">
                <a16:creationId xmlns:a16="http://schemas.microsoft.com/office/drawing/2014/main" id="{7183F3E8-5B76-4210-B693-CB19330BB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8475" y="1075591"/>
            <a:ext cx="3303482" cy="5148371"/>
          </a:xfrm>
          <a:prstGeom prst="roundRect">
            <a:avLst>
              <a:gd name="adj" fmla="val 3468"/>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3"/>
          <a:srcRect t="15459" r="2" b="85"/>
          <a:stretch/>
        </p:blipFill>
        <p:spPr>
          <a:xfrm>
            <a:off x="8422082" y="3715361"/>
            <a:ext cx="2656270" cy="2131253"/>
          </a:xfrm>
          <a:prstGeom prst="rect">
            <a:avLst/>
          </a:prstGeom>
        </p:spPr>
      </p:pic>
      <p:sp>
        <p:nvSpPr>
          <p:cNvPr id="14" name="TextBox 13">
            <a:extLst>
              <a:ext uri="{FF2B5EF4-FFF2-40B4-BE49-F238E27FC236}">
                <a16:creationId xmlns:a16="http://schemas.microsoft.com/office/drawing/2014/main" id="{ED4C4615-1307-49F5-B6C2-DB55D10C3C77}"/>
              </a:ext>
            </a:extLst>
          </p:cNvPr>
          <p:cNvSpPr txBox="1"/>
          <p:nvPr/>
        </p:nvSpPr>
        <p:spPr>
          <a:xfrm>
            <a:off x="8211844" y="1256784"/>
            <a:ext cx="2974019" cy="2308324"/>
          </a:xfrm>
          <a:prstGeom prst="rect">
            <a:avLst/>
          </a:prstGeom>
          <a:noFill/>
        </p:spPr>
        <p:txBody>
          <a:bodyPr wrap="square">
            <a:spAutoFit/>
          </a:bodyPr>
          <a:lstStyle/>
          <a:p>
            <a:pPr algn="ctr"/>
            <a:r>
              <a:rPr lang="en-CA" sz="3600" b="1" i="0" u="none" strike="noStrike" baseline="0" dirty="0">
                <a:solidFill>
                  <a:schemeClr val="bg1"/>
                </a:solidFill>
              </a:rPr>
              <a:t>II. The Step of Anger </a:t>
            </a:r>
          </a:p>
          <a:p>
            <a:pPr algn="ctr"/>
            <a:r>
              <a:rPr lang="en-CA" sz="3600" b="1" i="0" u="none" strike="noStrike" baseline="0" dirty="0">
                <a:solidFill>
                  <a:schemeClr val="bg1"/>
                </a:solidFill>
              </a:rPr>
              <a:t>(Psalm 55:10-17)</a:t>
            </a:r>
            <a:endParaRPr lang="en-CA" sz="3600" dirty="0">
              <a:solidFill>
                <a:schemeClr val="bg1"/>
              </a:solidFill>
            </a:endParaRPr>
          </a:p>
        </p:txBody>
      </p:sp>
    </p:spTree>
    <p:extLst>
      <p:ext uri="{BB962C8B-B14F-4D97-AF65-F5344CB8AC3E}">
        <p14:creationId xmlns:p14="http://schemas.microsoft.com/office/powerpoint/2010/main" val="15536656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C413590B-CB36-47BC-B705-69813F7B5F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51" name="Rectangle 50">
            <a:extLst>
              <a:ext uri="{FF2B5EF4-FFF2-40B4-BE49-F238E27FC236}">
                <a16:creationId xmlns:a16="http://schemas.microsoft.com/office/drawing/2014/main" id="{A7759B06-A3ED-47D4-8CD7-FF068277C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a:extLst>
              <a:ext uri="{FF2B5EF4-FFF2-40B4-BE49-F238E27FC236}">
                <a16:creationId xmlns:a16="http://schemas.microsoft.com/office/drawing/2014/main" id="{5E67025B-C374-417F-8D28-E056A1FE2A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663837" y="2333030"/>
            <a:ext cx="6770802" cy="4895913"/>
          </a:xfrm>
          <a:prstGeom prst="rect">
            <a:avLst/>
          </a:prstGeom>
        </p:spPr>
        <p:txBody>
          <a:bodyPr vert="horz" lIns="91440" tIns="45720" rIns="91440" bIns="45720" rtlCol="0">
            <a:normAutofit/>
          </a:bodyPr>
          <a:lstStyle/>
          <a:p>
            <a:endParaRPr lang="en-US" sz="1800" b="0" i="0" u="none" strike="noStrike" baseline="0" dirty="0"/>
          </a:p>
          <a:p>
            <a:r>
              <a:rPr lang="en-CA" sz="3200" b="0" i="1" u="none" strike="noStrike" baseline="0" dirty="0"/>
              <a:t>“Do not take revenge, my friends, but leave room for God’s wrath, for it is written: ‘It is mine to avenge; I will repay,’ says the Lord.”</a:t>
            </a:r>
          </a:p>
          <a:p>
            <a:pPr marR="21600"/>
            <a:r>
              <a:rPr lang="en-US" sz="3200" b="0" i="1" u="none" strike="noStrike" baseline="0" dirty="0"/>
              <a:t>								Romans 12:19</a:t>
            </a:r>
          </a:p>
        </p:txBody>
      </p:sp>
      <p:sp>
        <p:nvSpPr>
          <p:cNvPr id="55" name="Rounded Rectangle 14">
            <a:extLst>
              <a:ext uri="{FF2B5EF4-FFF2-40B4-BE49-F238E27FC236}">
                <a16:creationId xmlns:a16="http://schemas.microsoft.com/office/drawing/2014/main" id="{7183F3E8-5B76-4210-B693-CB19330BB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8475" y="1075591"/>
            <a:ext cx="3303482" cy="5148371"/>
          </a:xfrm>
          <a:prstGeom prst="roundRect">
            <a:avLst>
              <a:gd name="adj" fmla="val 3468"/>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3"/>
          <a:srcRect t="15459" r="2" b="85"/>
          <a:stretch/>
        </p:blipFill>
        <p:spPr>
          <a:xfrm>
            <a:off x="8422082" y="3715361"/>
            <a:ext cx="2656270" cy="2131253"/>
          </a:xfrm>
          <a:prstGeom prst="rect">
            <a:avLst/>
          </a:prstGeom>
        </p:spPr>
      </p:pic>
      <p:sp>
        <p:nvSpPr>
          <p:cNvPr id="14" name="TextBox 13">
            <a:extLst>
              <a:ext uri="{FF2B5EF4-FFF2-40B4-BE49-F238E27FC236}">
                <a16:creationId xmlns:a16="http://schemas.microsoft.com/office/drawing/2014/main" id="{ED4C4615-1307-49F5-B6C2-DB55D10C3C77}"/>
              </a:ext>
            </a:extLst>
          </p:cNvPr>
          <p:cNvSpPr txBox="1"/>
          <p:nvPr/>
        </p:nvSpPr>
        <p:spPr>
          <a:xfrm>
            <a:off x="8211844" y="1256784"/>
            <a:ext cx="2974019" cy="2308324"/>
          </a:xfrm>
          <a:prstGeom prst="rect">
            <a:avLst/>
          </a:prstGeom>
          <a:noFill/>
        </p:spPr>
        <p:txBody>
          <a:bodyPr wrap="square">
            <a:spAutoFit/>
          </a:bodyPr>
          <a:lstStyle/>
          <a:p>
            <a:pPr algn="ctr"/>
            <a:r>
              <a:rPr lang="en-CA" sz="3600" b="1" i="0" u="none" strike="noStrike" baseline="0" dirty="0">
                <a:solidFill>
                  <a:schemeClr val="bg1"/>
                </a:solidFill>
              </a:rPr>
              <a:t>II. The Step of Anger </a:t>
            </a:r>
          </a:p>
          <a:p>
            <a:pPr algn="ctr"/>
            <a:r>
              <a:rPr lang="en-CA" sz="3600" b="1" i="0" u="none" strike="noStrike" baseline="0" dirty="0">
                <a:solidFill>
                  <a:schemeClr val="bg1"/>
                </a:solidFill>
              </a:rPr>
              <a:t>(Psalm 55:10-17)</a:t>
            </a:r>
            <a:endParaRPr lang="en-CA" sz="3600" dirty="0">
              <a:solidFill>
                <a:schemeClr val="bg1"/>
              </a:solidFill>
            </a:endParaRPr>
          </a:p>
        </p:txBody>
      </p:sp>
    </p:spTree>
    <p:extLst>
      <p:ext uri="{BB962C8B-B14F-4D97-AF65-F5344CB8AC3E}">
        <p14:creationId xmlns:p14="http://schemas.microsoft.com/office/powerpoint/2010/main" val="29009596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73" name="Rectangle 72">
            <a:extLst>
              <a:ext uri="{FF2B5EF4-FFF2-40B4-BE49-F238E27FC236}">
                <a16:creationId xmlns:a16="http://schemas.microsoft.com/office/drawing/2014/main" id="{9DA15B1D-0133-4CB3-B7CC-61FA72874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3EF2F61C-287D-47BC-878F-C876F74FFDD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4" name="TextBox 13">
            <a:extLst>
              <a:ext uri="{FF2B5EF4-FFF2-40B4-BE49-F238E27FC236}">
                <a16:creationId xmlns:a16="http://schemas.microsoft.com/office/drawing/2014/main" id="{ED4C4615-1307-49F5-B6C2-DB55D10C3C77}"/>
              </a:ext>
            </a:extLst>
          </p:cNvPr>
          <p:cNvSpPr txBox="1"/>
          <p:nvPr/>
        </p:nvSpPr>
        <p:spPr>
          <a:xfrm>
            <a:off x="685800" y="764373"/>
            <a:ext cx="4753466" cy="1293028"/>
          </a:xfrm>
          <a:prstGeom prst="rect">
            <a:avLst/>
          </a:prstGeom>
        </p:spPr>
        <p:txBody>
          <a:bodyPr vert="horz" lIns="91440" tIns="45720" rIns="91440" bIns="45720" rtlCol="0" anchor="ctr">
            <a:noAutofit/>
          </a:bodyPr>
          <a:lstStyle/>
          <a:p>
            <a:pPr defTabSz="914400">
              <a:lnSpc>
                <a:spcPct val="90000"/>
              </a:lnSpc>
              <a:spcBef>
                <a:spcPct val="0"/>
              </a:spcBef>
              <a:spcAft>
                <a:spcPts val="600"/>
              </a:spcAft>
            </a:pPr>
            <a:r>
              <a:rPr lang="en-CA" sz="4000" b="1" i="0" u="none" strike="noStrike" cap="all" dirty="0">
                <a:latin typeface="+mj-lt"/>
                <a:ea typeface="+mj-ea"/>
                <a:cs typeface="+mj-cs"/>
              </a:rPr>
              <a:t>III. The Step of Assurance (Psalm 55:18-24)</a:t>
            </a:r>
            <a:endParaRPr lang="en-US" sz="4000" cap="all" dirty="0">
              <a:latin typeface="+mj-lt"/>
              <a:ea typeface="+mj-ea"/>
              <a:cs typeface="+mj-cs"/>
            </a:endParaRPr>
          </a:p>
        </p:txBody>
      </p:sp>
      <p:sp>
        <p:nvSpPr>
          <p:cNvPr id="11" name="TextBox 10">
            <a:extLst>
              <a:ext uri="{FF2B5EF4-FFF2-40B4-BE49-F238E27FC236}">
                <a16:creationId xmlns:a16="http://schemas.microsoft.com/office/drawing/2014/main" id="{80B71306-F383-4D5D-A55C-9E49CD1AC168}"/>
              </a:ext>
            </a:extLst>
          </p:cNvPr>
          <p:cNvSpPr txBox="1"/>
          <p:nvPr/>
        </p:nvSpPr>
        <p:spPr>
          <a:xfrm>
            <a:off x="685801" y="2194560"/>
            <a:ext cx="4753466" cy="4024125"/>
          </a:xfrm>
          <a:prstGeom prst="rect">
            <a:avLst/>
          </a:prstGeom>
        </p:spPr>
        <p:txBody>
          <a:bodyPr vert="horz" lIns="91440" tIns="45720" rIns="91440" bIns="45720" rtlCol="0">
            <a:normAutofit/>
          </a:bodyPr>
          <a:lstStyle/>
          <a:p>
            <a:pPr defTabSz="914400">
              <a:lnSpc>
                <a:spcPct val="90000"/>
              </a:lnSpc>
              <a:spcAft>
                <a:spcPts val="600"/>
              </a:spcAft>
            </a:pPr>
            <a:endParaRPr lang="en-US" b="0" i="0" u="none" strike="noStrike" baseline="0" dirty="0"/>
          </a:p>
          <a:p>
            <a:r>
              <a:rPr lang="en-CA" sz="2800" b="0" i="1" u="none" strike="noStrike" baseline="0" dirty="0"/>
              <a:t>“Cast your cares on the LORD and he will sustain you; </a:t>
            </a:r>
            <a:r>
              <a:rPr lang="en-CA" sz="2800" b="0" i="1" u="sng" strike="noStrike" baseline="0" dirty="0"/>
              <a:t>he will never let the righteous fall</a:t>
            </a:r>
            <a:r>
              <a:rPr lang="en-CA" sz="2800" b="0" i="1" u="none" strike="noStrike" baseline="0" dirty="0"/>
              <a:t> . . .</a:t>
            </a:r>
          </a:p>
          <a:p>
            <a:pPr marR="21600"/>
            <a:r>
              <a:rPr lang="en-CA" sz="2800" b="0" i="1" u="none" strike="noStrike" baseline="0" dirty="0"/>
              <a:t>23 . . . But as for me, I will trust in you.”</a:t>
            </a:r>
          </a:p>
          <a:p>
            <a:pPr marR="21600"/>
            <a:r>
              <a:rPr lang="en-US" sz="2800" b="0" i="1" u="none" strike="noStrike" baseline="0" dirty="0"/>
              <a:t>	</a:t>
            </a:r>
          </a:p>
          <a:p>
            <a:pPr marR="21600"/>
            <a:r>
              <a:rPr lang="en-US" sz="2800" i="1" dirty="0"/>
              <a:t>				</a:t>
            </a:r>
            <a:r>
              <a:rPr lang="en-US" sz="2800" b="0" i="1" u="none" strike="noStrike" baseline="0" dirty="0"/>
              <a:t>Psalm 55:22,23</a:t>
            </a:r>
          </a:p>
        </p:txBody>
      </p:sp>
      <p:sp>
        <p:nvSpPr>
          <p:cNvPr id="77" name="Rounded Rectangle 14">
            <a:extLst>
              <a:ext uri="{FF2B5EF4-FFF2-40B4-BE49-F238E27FC236}">
                <a16:creationId xmlns:a16="http://schemas.microsoft.com/office/drawing/2014/main" id="{B5BA9375-863F-4B24-9083-14FE819F8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1066164"/>
            <a:ext cx="5305958" cy="5148371"/>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3"/>
          <a:srcRect l="3425" r="-1" b="-1"/>
          <a:stretch/>
        </p:blipFill>
        <p:spPr>
          <a:xfrm>
            <a:off x="6407004" y="1336566"/>
            <a:ext cx="4683948" cy="4607567"/>
          </a:xfrm>
          <a:prstGeom prst="rect">
            <a:avLst/>
          </a:prstGeom>
        </p:spPr>
      </p:pic>
    </p:spTree>
    <p:extLst>
      <p:ext uri="{BB962C8B-B14F-4D97-AF65-F5344CB8AC3E}">
        <p14:creationId xmlns:p14="http://schemas.microsoft.com/office/powerpoint/2010/main" val="36677393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73" name="Rectangle 72">
            <a:extLst>
              <a:ext uri="{FF2B5EF4-FFF2-40B4-BE49-F238E27FC236}">
                <a16:creationId xmlns:a16="http://schemas.microsoft.com/office/drawing/2014/main" id="{9DA15B1D-0133-4CB3-B7CC-61FA72874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3EF2F61C-287D-47BC-878F-C876F74FFDD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4" name="TextBox 13">
            <a:extLst>
              <a:ext uri="{FF2B5EF4-FFF2-40B4-BE49-F238E27FC236}">
                <a16:creationId xmlns:a16="http://schemas.microsoft.com/office/drawing/2014/main" id="{ED4C4615-1307-49F5-B6C2-DB55D10C3C77}"/>
              </a:ext>
            </a:extLst>
          </p:cNvPr>
          <p:cNvSpPr txBox="1"/>
          <p:nvPr/>
        </p:nvSpPr>
        <p:spPr>
          <a:xfrm>
            <a:off x="685800" y="764373"/>
            <a:ext cx="4753466" cy="1293028"/>
          </a:xfrm>
          <a:prstGeom prst="rect">
            <a:avLst/>
          </a:prstGeom>
        </p:spPr>
        <p:txBody>
          <a:bodyPr vert="horz" lIns="91440" tIns="45720" rIns="91440" bIns="45720" rtlCol="0" anchor="ctr">
            <a:noAutofit/>
          </a:bodyPr>
          <a:lstStyle/>
          <a:p>
            <a:pPr defTabSz="914400">
              <a:lnSpc>
                <a:spcPct val="90000"/>
              </a:lnSpc>
              <a:spcBef>
                <a:spcPct val="0"/>
              </a:spcBef>
              <a:spcAft>
                <a:spcPts val="600"/>
              </a:spcAft>
            </a:pPr>
            <a:r>
              <a:rPr lang="en-CA" sz="4000" b="1" i="0" u="none" strike="noStrike" cap="all" dirty="0">
                <a:latin typeface="+mj-lt"/>
                <a:ea typeface="+mj-ea"/>
                <a:cs typeface="+mj-cs"/>
              </a:rPr>
              <a:t>III. The Step of Assurance (Psalm 55:18-24)</a:t>
            </a:r>
            <a:endParaRPr lang="en-US" sz="4000" cap="all" dirty="0">
              <a:latin typeface="+mj-lt"/>
              <a:ea typeface="+mj-ea"/>
              <a:cs typeface="+mj-cs"/>
            </a:endParaRPr>
          </a:p>
        </p:txBody>
      </p:sp>
      <p:sp>
        <p:nvSpPr>
          <p:cNvPr id="11" name="TextBox 10">
            <a:extLst>
              <a:ext uri="{FF2B5EF4-FFF2-40B4-BE49-F238E27FC236}">
                <a16:creationId xmlns:a16="http://schemas.microsoft.com/office/drawing/2014/main" id="{80B71306-F383-4D5D-A55C-9E49CD1AC168}"/>
              </a:ext>
            </a:extLst>
          </p:cNvPr>
          <p:cNvSpPr txBox="1"/>
          <p:nvPr/>
        </p:nvSpPr>
        <p:spPr>
          <a:xfrm>
            <a:off x="685801" y="2194560"/>
            <a:ext cx="4753466" cy="4024125"/>
          </a:xfrm>
          <a:prstGeom prst="rect">
            <a:avLst/>
          </a:prstGeom>
        </p:spPr>
        <p:txBody>
          <a:bodyPr vert="horz" lIns="91440" tIns="45720" rIns="91440" bIns="45720" rtlCol="0">
            <a:normAutofit/>
          </a:bodyPr>
          <a:lstStyle/>
          <a:p>
            <a:pPr defTabSz="914400">
              <a:lnSpc>
                <a:spcPct val="90000"/>
              </a:lnSpc>
              <a:spcAft>
                <a:spcPts val="600"/>
              </a:spcAft>
            </a:pPr>
            <a:endParaRPr lang="en-US" b="0" i="0" u="none" strike="noStrike" baseline="0" dirty="0"/>
          </a:p>
          <a:p>
            <a:r>
              <a:rPr lang="en-CA" sz="2800" b="0" i="1" u="none" strike="noStrike" baseline="0" dirty="0"/>
              <a:t>“Heaviness in the heart of man </a:t>
            </a:r>
            <a:r>
              <a:rPr lang="en-CA" sz="2800" b="0" i="1" u="none" strike="noStrike" baseline="0" dirty="0" err="1"/>
              <a:t>maketh</a:t>
            </a:r>
            <a:r>
              <a:rPr lang="en-CA" sz="2800" b="0" i="1" u="none" strike="noStrike" baseline="0" dirty="0"/>
              <a:t> it stoop.” – KJV</a:t>
            </a:r>
          </a:p>
          <a:p>
            <a:endParaRPr lang="en-CA" sz="2800" b="0" i="1" u="none" strike="noStrike" baseline="0" dirty="0"/>
          </a:p>
          <a:p>
            <a:pPr marR="21600"/>
            <a:r>
              <a:rPr lang="en-CA" sz="2800" b="0" i="1" u="none" strike="noStrike" baseline="0" dirty="0"/>
              <a:t>“An anxious heart weighs a man down.” – NIV</a:t>
            </a:r>
          </a:p>
          <a:p>
            <a:pPr marR="21600"/>
            <a:endParaRPr lang="en-CA" sz="2800" b="0" i="1" u="none" strike="noStrike" baseline="0" dirty="0"/>
          </a:p>
          <a:p>
            <a:pPr marR="21600"/>
            <a:r>
              <a:rPr lang="en-US" sz="2800" b="0" i="1" u="none" strike="noStrike" baseline="0" dirty="0"/>
              <a:t>				Proverbs 12:25</a:t>
            </a:r>
          </a:p>
        </p:txBody>
      </p:sp>
      <p:sp>
        <p:nvSpPr>
          <p:cNvPr id="77" name="Rounded Rectangle 14">
            <a:extLst>
              <a:ext uri="{FF2B5EF4-FFF2-40B4-BE49-F238E27FC236}">
                <a16:creationId xmlns:a16="http://schemas.microsoft.com/office/drawing/2014/main" id="{B5BA9375-863F-4B24-9083-14FE819F8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1066164"/>
            <a:ext cx="5305958" cy="5148371"/>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3"/>
          <a:srcRect l="3425" r="-1" b="-1"/>
          <a:stretch/>
        </p:blipFill>
        <p:spPr>
          <a:xfrm>
            <a:off x="6407004" y="1336566"/>
            <a:ext cx="4683948" cy="4607567"/>
          </a:xfrm>
          <a:prstGeom prst="rect">
            <a:avLst/>
          </a:prstGeom>
        </p:spPr>
      </p:pic>
    </p:spTree>
    <p:extLst>
      <p:ext uri="{BB962C8B-B14F-4D97-AF65-F5344CB8AC3E}">
        <p14:creationId xmlns:p14="http://schemas.microsoft.com/office/powerpoint/2010/main" val="16728763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73" name="Rectangle 72">
            <a:extLst>
              <a:ext uri="{FF2B5EF4-FFF2-40B4-BE49-F238E27FC236}">
                <a16:creationId xmlns:a16="http://schemas.microsoft.com/office/drawing/2014/main" id="{9DA15B1D-0133-4CB3-B7CC-61FA72874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3EF2F61C-287D-47BC-878F-C876F74FFDD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4" name="TextBox 13">
            <a:extLst>
              <a:ext uri="{FF2B5EF4-FFF2-40B4-BE49-F238E27FC236}">
                <a16:creationId xmlns:a16="http://schemas.microsoft.com/office/drawing/2014/main" id="{ED4C4615-1307-49F5-B6C2-DB55D10C3C77}"/>
              </a:ext>
            </a:extLst>
          </p:cNvPr>
          <p:cNvSpPr txBox="1"/>
          <p:nvPr/>
        </p:nvSpPr>
        <p:spPr>
          <a:xfrm>
            <a:off x="685800" y="764373"/>
            <a:ext cx="4753466" cy="1293028"/>
          </a:xfrm>
          <a:prstGeom prst="rect">
            <a:avLst/>
          </a:prstGeom>
        </p:spPr>
        <p:txBody>
          <a:bodyPr vert="horz" lIns="91440" tIns="45720" rIns="91440" bIns="45720" rtlCol="0" anchor="ctr">
            <a:noAutofit/>
          </a:bodyPr>
          <a:lstStyle/>
          <a:p>
            <a:pPr defTabSz="914400">
              <a:lnSpc>
                <a:spcPct val="90000"/>
              </a:lnSpc>
              <a:spcBef>
                <a:spcPct val="0"/>
              </a:spcBef>
              <a:spcAft>
                <a:spcPts val="600"/>
              </a:spcAft>
            </a:pPr>
            <a:r>
              <a:rPr lang="en-CA" sz="4000" b="1" i="0" u="none" strike="noStrike" cap="all" dirty="0">
                <a:latin typeface="+mj-lt"/>
                <a:ea typeface="+mj-ea"/>
                <a:cs typeface="+mj-cs"/>
              </a:rPr>
              <a:t>III. The Step of Assurance (Psalm 55:18-24)</a:t>
            </a:r>
            <a:endParaRPr lang="en-US" sz="4000" cap="all" dirty="0">
              <a:latin typeface="+mj-lt"/>
              <a:ea typeface="+mj-ea"/>
              <a:cs typeface="+mj-cs"/>
            </a:endParaRPr>
          </a:p>
        </p:txBody>
      </p:sp>
      <p:sp>
        <p:nvSpPr>
          <p:cNvPr id="11" name="TextBox 10">
            <a:extLst>
              <a:ext uri="{FF2B5EF4-FFF2-40B4-BE49-F238E27FC236}">
                <a16:creationId xmlns:a16="http://schemas.microsoft.com/office/drawing/2014/main" id="{80B71306-F383-4D5D-A55C-9E49CD1AC168}"/>
              </a:ext>
            </a:extLst>
          </p:cNvPr>
          <p:cNvSpPr txBox="1"/>
          <p:nvPr/>
        </p:nvSpPr>
        <p:spPr>
          <a:xfrm>
            <a:off x="685801" y="2194560"/>
            <a:ext cx="4753466" cy="4024125"/>
          </a:xfrm>
          <a:prstGeom prst="rect">
            <a:avLst/>
          </a:prstGeom>
        </p:spPr>
        <p:txBody>
          <a:bodyPr vert="horz" lIns="91440" tIns="45720" rIns="91440" bIns="45720" rtlCol="0">
            <a:normAutofit lnSpcReduction="10000"/>
          </a:bodyPr>
          <a:lstStyle/>
          <a:p>
            <a:pPr defTabSz="914400">
              <a:lnSpc>
                <a:spcPct val="90000"/>
              </a:lnSpc>
              <a:spcAft>
                <a:spcPts val="600"/>
              </a:spcAft>
            </a:pPr>
            <a:endParaRPr lang="en-US" b="0" i="0" u="none" strike="noStrike" baseline="0" dirty="0"/>
          </a:p>
          <a:p>
            <a:r>
              <a:rPr lang="en-CA" sz="2800" b="0" i="1" u="none" strike="noStrike" baseline="0" dirty="0"/>
              <a:t>“He was despised and rejected by mankind, a man of suffering, and familiar with pain. Like one from whom people hide their faces he was despised, and we held him in low esteem</a:t>
            </a:r>
          </a:p>
          <a:p>
            <a:pPr marR="21600"/>
            <a:r>
              <a:rPr lang="en-CA" sz="2800" b="0" i="1" u="none" strike="noStrike" baseline="0" dirty="0"/>
              <a:t>						Isaiah 53:3</a:t>
            </a:r>
            <a:endParaRPr lang="en-US" sz="2800" b="0" i="1" u="none" strike="noStrike" baseline="0" dirty="0"/>
          </a:p>
        </p:txBody>
      </p:sp>
      <p:sp>
        <p:nvSpPr>
          <p:cNvPr id="77" name="Rounded Rectangle 14">
            <a:extLst>
              <a:ext uri="{FF2B5EF4-FFF2-40B4-BE49-F238E27FC236}">
                <a16:creationId xmlns:a16="http://schemas.microsoft.com/office/drawing/2014/main" id="{B5BA9375-863F-4B24-9083-14FE819F8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1066164"/>
            <a:ext cx="5305958" cy="5148371"/>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3"/>
          <a:srcRect l="3425" r="-1" b="-1"/>
          <a:stretch/>
        </p:blipFill>
        <p:spPr>
          <a:xfrm>
            <a:off x="6407004" y="1336566"/>
            <a:ext cx="4683948" cy="4607567"/>
          </a:xfrm>
          <a:prstGeom prst="rect">
            <a:avLst/>
          </a:prstGeom>
        </p:spPr>
      </p:pic>
    </p:spTree>
    <p:extLst>
      <p:ext uri="{BB962C8B-B14F-4D97-AF65-F5344CB8AC3E}">
        <p14:creationId xmlns:p14="http://schemas.microsoft.com/office/powerpoint/2010/main" val="25217953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73" name="Rectangle 72">
            <a:extLst>
              <a:ext uri="{FF2B5EF4-FFF2-40B4-BE49-F238E27FC236}">
                <a16:creationId xmlns:a16="http://schemas.microsoft.com/office/drawing/2014/main" id="{9DA15B1D-0133-4CB3-B7CC-61FA72874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3EF2F61C-287D-47BC-878F-C876F74FFDD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4" name="TextBox 13">
            <a:extLst>
              <a:ext uri="{FF2B5EF4-FFF2-40B4-BE49-F238E27FC236}">
                <a16:creationId xmlns:a16="http://schemas.microsoft.com/office/drawing/2014/main" id="{ED4C4615-1307-49F5-B6C2-DB55D10C3C77}"/>
              </a:ext>
            </a:extLst>
          </p:cNvPr>
          <p:cNvSpPr txBox="1"/>
          <p:nvPr/>
        </p:nvSpPr>
        <p:spPr>
          <a:xfrm>
            <a:off x="685800" y="764373"/>
            <a:ext cx="4753466" cy="1293028"/>
          </a:xfrm>
          <a:prstGeom prst="rect">
            <a:avLst/>
          </a:prstGeom>
        </p:spPr>
        <p:txBody>
          <a:bodyPr vert="horz" lIns="91440" tIns="45720" rIns="91440" bIns="45720" rtlCol="0" anchor="ctr">
            <a:noAutofit/>
          </a:bodyPr>
          <a:lstStyle/>
          <a:p>
            <a:pPr defTabSz="914400">
              <a:lnSpc>
                <a:spcPct val="90000"/>
              </a:lnSpc>
              <a:spcBef>
                <a:spcPct val="0"/>
              </a:spcBef>
              <a:spcAft>
                <a:spcPts val="600"/>
              </a:spcAft>
            </a:pPr>
            <a:r>
              <a:rPr lang="en-CA" sz="4000" b="1" i="0" u="none" strike="noStrike" cap="all" dirty="0">
                <a:latin typeface="+mj-lt"/>
                <a:ea typeface="+mj-ea"/>
                <a:cs typeface="+mj-cs"/>
              </a:rPr>
              <a:t>III. The Step of Assurance (Psalm 55:18-24)</a:t>
            </a:r>
            <a:endParaRPr lang="en-US" sz="4000" cap="all" dirty="0">
              <a:latin typeface="+mj-lt"/>
              <a:ea typeface="+mj-ea"/>
              <a:cs typeface="+mj-cs"/>
            </a:endParaRPr>
          </a:p>
        </p:txBody>
      </p:sp>
      <p:sp>
        <p:nvSpPr>
          <p:cNvPr id="11" name="TextBox 10">
            <a:extLst>
              <a:ext uri="{FF2B5EF4-FFF2-40B4-BE49-F238E27FC236}">
                <a16:creationId xmlns:a16="http://schemas.microsoft.com/office/drawing/2014/main" id="{80B71306-F383-4D5D-A55C-9E49CD1AC168}"/>
              </a:ext>
            </a:extLst>
          </p:cNvPr>
          <p:cNvSpPr txBox="1"/>
          <p:nvPr/>
        </p:nvSpPr>
        <p:spPr>
          <a:xfrm>
            <a:off x="685801" y="2194560"/>
            <a:ext cx="4753466" cy="4024125"/>
          </a:xfrm>
          <a:prstGeom prst="rect">
            <a:avLst/>
          </a:prstGeom>
        </p:spPr>
        <p:txBody>
          <a:bodyPr vert="horz" lIns="91440" tIns="45720" rIns="91440" bIns="45720" rtlCol="0">
            <a:normAutofit fontScale="92500"/>
          </a:bodyPr>
          <a:lstStyle/>
          <a:p>
            <a:pPr defTabSz="914400">
              <a:lnSpc>
                <a:spcPct val="90000"/>
              </a:lnSpc>
              <a:spcAft>
                <a:spcPts val="600"/>
              </a:spcAft>
            </a:pPr>
            <a:endParaRPr lang="en-US" b="0" i="0" u="none" strike="noStrike" baseline="0" dirty="0"/>
          </a:p>
          <a:p>
            <a:pPr marR="21600"/>
            <a:r>
              <a:rPr lang="en-CA" sz="2800" b="0" i="1" u="none" strike="noStrike" baseline="0" dirty="0"/>
              <a:t>10. Yet it was the LORD’s will to crush him and cause him to suffer, and though the Lord makes his life an offering for sin, he will see his offspring and prolong his days, and the will of the Lord will prosper in his hand.</a:t>
            </a:r>
          </a:p>
          <a:p>
            <a:pPr marR="21600"/>
            <a:r>
              <a:rPr lang="en-CA" sz="2800" b="0" i="1" u="none" strike="noStrike" baseline="0" dirty="0"/>
              <a:t>					Isaiah 53:3,10</a:t>
            </a:r>
            <a:endParaRPr lang="en-US" sz="2800" b="0" i="1" u="none" strike="noStrike" baseline="0" dirty="0"/>
          </a:p>
        </p:txBody>
      </p:sp>
      <p:sp>
        <p:nvSpPr>
          <p:cNvPr id="77" name="Rounded Rectangle 14">
            <a:extLst>
              <a:ext uri="{FF2B5EF4-FFF2-40B4-BE49-F238E27FC236}">
                <a16:creationId xmlns:a16="http://schemas.microsoft.com/office/drawing/2014/main" id="{B5BA9375-863F-4B24-9083-14FE819F8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1066164"/>
            <a:ext cx="5305958" cy="5148371"/>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3"/>
          <a:srcRect l="3425" r="-1" b="-1"/>
          <a:stretch/>
        </p:blipFill>
        <p:spPr>
          <a:xfrm>
            <a:off x="6407004" y="1336566"/>
            <a:ext cx="4683948" cy="4607567"/>
          </a:xfrm>
          <a:prstGeom prst="rect">
            <a:avLst/>
          </a:prstGeom>
        </p:spPr>
      </p:pic>
    </p:spTree>
    <p:extLst>
      <p:ext uri="{BB962C8B-B14F-4D97-AF65-F5344CB8AC3E}">
        <p14:creationId xmlns:p14="http://schemas.microsoft.com/office/powerpoint/2010/main" val="34298954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73" name="Rectangle 72">
            <a:extLst>
              <a:ext uri="{FF2B5EF4-FFF2-40B4-BE49-F238E27FC236}">
                <a16:creationId xmlns:a16="http://schemas.microsoft.com/office/drawing/2014/main" id="{9DA15B1D-0133-4CB3-B7CC-61FA72874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3EF2F61C-287D-47BC-878F-C876F74FFDD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14" name="TextBox 13">
            <a:extLst>
              <a:ext uri="{FF2B5EF4-FFF2-40B4-BE49-F238E27FC236}">
                <a16:creationId xmlns:a16="http://schemas.microsoft.com/office/drawing/2014/main" id="{ED4C4615-1307-49F5-B6C2-DB55D10C3C77}"/>
              </a:ext>
            </a:extLst>
          </p:cNvPr>
          <p:cNvSpPr txBox="1"/>
          <p:nvPr/>
        </p:nvSpPr>
        <p:spPr>
          <a:xfrm>
            <a:off x="552490" y="468080"/>
            <a:ext cx="4753466" cy="1293028"/>
          </a:xfrm>
          <a:prstGeom prst="rect">
            <a:avLst/>
          </a:prstGeom>
        </p:spPr>
        <p:txBody>
          <a:bodyPr vert="horz" lIns="91440" tIns="45720" rIns="91440" bIns="45720" rtlCol="0" anchor="ctr">
            <a:noAutofit/>
          </a:bodyPr>
          <a:lstStyle/>
          <a:p>
            <a:pPr defTabSz="914400">
              <a:lnSpc>
                <a:spcPct val="90000"/>
              </a:lnSpc>
              <a:spcBef>
                <a:spcPct val="0"/>
              </a:spcBef>
              <a:spcAft>
                <a:spcPts val="600"/>
              </a:spcAft>
            </a:pPr>
            <a:r>
              <a:rPr lang="en-CA" sz="4000" b="1" i="0" u="none" strike="noStrike" cap="all" dirty="0">
                <a:latin typeface="+mj-lt"/>
                <a:ea typeface="+mj-ea"/>
                <a:cs typeface="+mj-cs"/>
              </a:rPr>
              <a:t>III. The Step of Assurance (Psalm 55:18-24)</a:t>
            </a:r>
            <a:endParaRPr lang="en-US" sz="4000" cap="all" dirty="0">
              <a:latin typeface="+mj-lt"/>
              <a:ea typeface="+mj-ea"/>
              <a:cs typeface="+mj-cs"/>
            </a:endParaRPr>
          </a:p>
        </p:txBody>
      </p:sp>
      <p:sp>
        <p:nvSpPr>
          <p:cNvPr id="11" name="TextBox 10">
            <a:extLst>
              <a:ext uri="{FF2B5EF4-FFF2-40B4-BE49-F238E27FC236}">
                <a16:creationId xmlns:a16="http://schemas.microsoft.com/office/drawing/2014/main" id="{80B71306-F383-4D5D-A55C-9E49CD1AC168}"/>
              </a:ext>
            </a:extLst>
          </p:cNvPr>
          <p:cNvSpPr txBox="1"/>
          <p:nvPr/>
        </p:nvSpPr>
        <p:spPr>
          <a:xfrm>
            <a:off x="685801" y="2194560"/>
            <a:ext cx="4753466" cy="4024125"/>
          </a:xfrm>
          <a:prstGeom prst="rect">
            <a:avLst/>
          </a:prstGeom>
        </p:spPr>
        <p:txBody>
          <a:bodyPr vert="horz" lIns="91440" tIns="45720" rIns="91440" bIns="45720" rtlCol="0">
            <a:normAutofit fontScale="92500" lnSpcReduction="10000"/>
          </a:bodyPr>
          <a:lstStyle/>
          <a:p>
            <a:pPr marR="21600"/>
            <a:r>
              <a:rPr lang="en-CA" sz="2800" b="0" i="1" u="none" strike="noStrike" baseline="0" dirty="0"/>
              <a:t>11. After he has suffered, he will see the light of life (Masoretic text: He will see the fruit of his suffering / and will be satisfied) and be satisfied; by his knowledge (or by knowledge if him) my righteous servant will justify many, and he will bear their iniquities.”	</a:t>
            </a:r>
          </a:p>
          <a:p>
            <a:pPr marR="21600"/>
            <a:r>
              <a:rPr lang="en-CA" sz="2800" i="1" dirty="0"/>
              <a:t>					    </a:t>
            </a:r>
            <a:r>
              <a:rPr lang="en-CA" sz="2800" b="0" i="1" u="none" strike="noStrike" baseline="0" dirty="0"/>
              <a:t>Isaiah 53:11</a:t>
            </a:r>
            <a:endParaRPr lang="en-US" sz="2800" b="0" i="1" u="none" strike="noStrike" baseline="0" dirty="0"/>
          </a:p>
        </p:txBody>
      </p:sp>
      <p:sp>
        <p:nvSpPr>
          <p:cNvPr id="77" name="Rounded Rectangle 14">
            <a:extLst>
              <a:ext uri="{FF2B5EF4-FFF2-40B4-BE49-F238E27FC236}">
                <a16:creationId xmlns:a16="http://schemas.microsoft.com/office/drawing/2014/main" id="{B5BA9375-863F-4B24-9083-14FE819F8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1066164"/>
            <a:ext cx="5305958" cy="5148371"/>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3"/>
          <a:srcRect l="3425" r="-1" b="-1"/>
          <a:stretch/>
        </p:blipFill>
        <p:spPr>
          <a:xfrm>
            <a:off x="6407004" y="1336566"/>
            <a:ext cx="4683948" cy="4607567"/>
          </a:xfrm>
          <a:prstGeom prst="rect">
            <a:avLst/>
          </a:prstGeom>
        </p:spPr>
      </p:pic>
    </p:spTree>
    <p:extLst>
      <p:ext uri="{BB962C8B-B14F-4D97-AF65-F5344CB8AC3E}">
        <p14:creationId xmlns:p14="http://schemas.microsoft.com/office/powerpoint/2010/main" val="16825408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077D6507-8E8D-40E1-A7B9-63012EF949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2">
            <a:alphaModFix amt="40000"/>
          </a:blip>
          <a:srcRect t="28083" b="12706"/>
          <a:stretch/>
        </p:blipFill>
        <p:spPr>
          <a:xfrm>
            <a:off x="20" y="10"/>
            <a:ext cx="12191980" cy="6857990"/>
          </a:xfrm>
          <a:prstGeom prst="rect">
            <a:avLst/>
          </a:prstGeom>
        </p:spPr>
      </p:pic>
      <p:sp>
        <p:nvSpPr>
          <p:cNvPr id="8" name="Title 7">
            <a:extLst>
              <a:ext uri="{FF2B5EF4-FFF2-40B4-BE49-F238E27FC236}">
                <a16:creationId xmlns:a16="http://schemas.microsoft.com/office/drawing/2014/main" id="{24564513-A83E-4DCE-BC7E-950A99AB897F}"/>
              </a:ext>
            </a:extLst>
          </p:cNvPr>
          <p:cNvSpPr>
            <a:spLocks noGrp="1"/>
          </p:cNvSpPr>
          <p:nvPr>
            <p:ph type="ctrTitle"/>
          </p:nvPr>
        </p:nvSpPr>
        <p:spPr>
          <a:xfrm>
            <a:off x="1371600" y="3014139"/>
            <a:ext cx="9448800" cy="1825096"/>
          </a:xfrm>
        </p:spPr>
        <p:txBody>
          <a:bodyPr vert="horz" lIns="91440" tIns="45720" rIns="91440" bIns="45720" rtlCol="0">
            <a:noAutofit/>
          </a:bodyPr>
          <a:lstStyle/>
          <a:p>
            <a:pPr algn="ctr"/>
            <a:r>
              <a:rPr lang="en-CA" sz="4000" b="1" i="0" u="none" strike="noStrike" baseline="0" dirty="0"/>
              <a:t>Through this Psalm, </a:t>
            </a:r>
            <a:br>
              <a:rPr lang="en-CA" sz="4000" b="1" i="0" u="none" strike="noStrike" baseline="0" dirty="0"/>
            </a:br>
            <a:r>
              <a:rPr lang="en-CA" sz="4000" b="1" i="0" u="none" strike="noStrike" baseline="0" dirty="0"/>
              <a:t>King David Led Us Through Several Important Steps </a:t>
            </a:r>
            <a:br>
              <a:rPr lang="en-CA" sz="4000" b="1" i="0" u="none" strike="noStrike" baseline="0" dirty="0"/>
            </a:br>
            <a:r>
              <a:rPr lang="en-CA" sz="4000" b="1" i="0" u="none" strike="noStrike" baseline="0" dirty="0"/>
              <a:t>to Become an Overcomer </a:t>
            </a:r>
            <a:br>
              <a:rPr lang="en-CA" sz="4000" b="1" i="0" u="none" strike="noStrike" baseline="0" dirty="0"/>
            </a:br>
            <a:r>
              <a:rPr lang="en-CA" sz="4000" b="1" i="0" u="none" strike="noStrike" baseline="0" dirty="0"/>
              <a:t>When Rejected by Those </a:t>
            </a:r>
            <a:br>
              <a:rPr lang="en-CA" sz="4000" b="1" i="0" u="none" strike="noStrike" baseline="0" dirty="0"/>
            </a:br>
            <a:r>
              <a:rPr lang="en-CA" sz="4000" b="1" i="0" u="none" strike="noStrike" baseline="0" dirty="0"/>
              <a:t>We Don’t Suspect</a:t>
            </a:r>
            <a:endParaRPr lang="en-US" sz="4000" kern="1200" cap="all" baseline="0" dirty="0">
              <a:latin typeface="+mj-lt"/>
              <a:ea typeface="+mj-ea"/>
              <a:cs typeface="+mj-cs"/>
            </a:endParaRPr>
          </a:p>
        </p:txBody>
      </p:sp>
    </p:spTree>
    <p:extLst>
      <p:ext uri="{BB962C8B-B14F-4D97-AF65-F5344CB8AC3E}">
        <p14:creationId xmlns:p14="http://schemas.microsoft.com/office/powerpoint/2010/main" val="32983984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4564513-A83E-4DCE-BC7E-950A99AB897F}"/>
              </a:ext>
            </a:extLst>
          </p:cNvPr>
          <p:cNvSpPr>
            <a:spLocks noGrp="1"/>
          </p:cNvSpPr>
          <p:nvPr>
            <p:ph type="ctrTitle"/>
          </p:nvPr>
        </p:nvSpPr>
        <p:spPr>
          <a:xfrm>
            <a:off x="7537142" y="97654"/>
            <a:ext cx="4554244" cy="4500979"/>
          </a:xfrm>
          <a:noFill/>
          <a:ln w="19050">
            <a:noFill/>
            <a:prstDash val="dash"/>
          </a:ln>
        </p:spPr>
        <p:txBody>
          <a:bodyPr vert="horz" lIns="91440" tIns="45720" rIns="91440" bIns="45720" rtlCol="0">
            <a:normAutofit/>
          </a:bodyPr>
          <a:lstStyle/>
          <a:p>
            <a:r>
              <a:rPr lang="en-CA" sz="1800" b="0" i="1" u="none" strike="noStrike" baseline="0" dirty="0"/>
              <a:t>e</a:t>
            </a:r>
            <a:endParaRPr lang="en-US" sz="2300" kern="1200" cap="all" baseline="0" dirty="0">
              <a:latin typeface="+mj-lt"/>
              <a:ea typeface="+mj-ea"/>
              <a:cs typeface="+mj-cs"/>
            </a:endParaRPr>
          </a:p>
        </p:txBody>
      </p:sp>
      <p:sp>
        <p:nvSpPr>
          <p:cNvPr id="40" name="Rectangle 39">
            <a:extLst>
              <a:ext uri="{FF2B5EF4-FFF2-40B4-BE49-F238E27FC236}">
                <a16:creationId xmlns:a16="http://schemas.microsoft.com/office/drawing/2014/main" id="{11432301-4726-4BC7-A053-C83570C66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536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FF533E5-9750-4E88-96EA-897A0D703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94678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11">
            <a:extLst>
              <a:ext uri="{FF2B5EF4-FFF2-40B4-BE49-F238E27FC236}">
                <a16:creationId xmlns:a16="http://schemas.microsoft.com/office/drawing/2014/main" id="{F41BBC71-7D18-4156-8DE4-06F1CB298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6638814" cy="5571072"/>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2"/>
          <a:srcRect t="15459" r="2" b="85"/>
          <a:stretch/>
        </p:blipFill>
        <p:spPr>
          <a:xfrm>
            <a:off x="1293000" y="1276350"/>
            <a:ext cx="5339490" cy="4294723"/>
          </a:xfrm>
          <a:prstGeom prst="rect">
            <a:avLst/>
          </a:prstGeom>
        </p:spPr>
      </p:pic>
      <p:sp>
        <p:nvSpPr>
          <p:cNvPr id="13" name="TextBox 12">
            <a:extLst>
              <a:ext uri="{FF2B5EF4-FFF2-40B4-BE49-F238E27FC236}">
                <a16:creationId xmlns:a16="http://schemas.microsoft.com/office/drawing/2014/main" id="{B886CBCD-88AD-4D58-84EB-2A1728983BC2}"/>
              </a:ext>
            </a:extLst>
          </p:cNvPr>
          <p:cNvSpPr txBox="1"/>
          <p:nvPr/>
        </p:nvSpPr>
        <p:spPr>
          <a:xfrm>
            <a:off x="7827814" y="1103301"/>
            <a:ext cx="3972899" cy="1938992"/>
          </a:xfrm>
          <a:prstGeom prst="rect">
            <a:avLst/>
          </a:prstGeom>
          <a:noFill/>
        </p:spPr>
        <p:txBody>
          <a:bodyPr wrap="square">
            <a:spAutoFit/>
          </a:bodyPr>
          <a:lstStyle/>
          <a:p>
            <a:pPr marL="857250" indent="-857250">
              <a:buAutoNum type="romanUcPeriod"/>
            </a:pPr>
            <a:r>
              <a:rPr lang="en-CA" sz="4000" b="1" i="0" u="none" strike="noStrike" baseline="0" dirty="0"/>
              <a:t>The Step of Anguish </a:t>
            </a:r>
          </a:p>
          <a:p>
            <a:r>
              <a:rPr lang="en-CA" sz="4000" b="1" i="0" u="none" strike="noStrike" baseline="0" dirty="0"/>
              <a:t>(Psalm 55:2-9)</a:t>
            </a:r>
            <a:endParaRPr lang="en-CA" sz="4000" dirty="0"/>
          </a:p>
        </p:txBody>
      </p:sp>
    </p:spTree>
    <p:extLst>
      <p:ext uri="{BB962C8B-B14F-4D97-AF65-F5344CB8AC3E}">
        <p14:creationId xmlns:p14="http://schemas.microsoft.com/office/powerpoint/2010/main" val="4110428097"/>
      </p:ext>
    </p:extLst>
  </p:cSld>
  <p:clrMapOvr>
    <a:masterClrMapping/>
  </p:clrMapOvr>
  <mc:AlternateContent xmlns:mc="http://schemas.openxmlformats.org/markup-compatibility/2006">
    <mc:Choice xmlns:p14="http://schemas.microsoft.com/office/powerpoint/2010/main" Requires="p14">
      <p:transition spd="slow" p14:dur="125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4564513-A83E-4DCE-BC7E-950A99AB897F}"/>
              </a:ext>
            </a:extLst>
          </p:cNvPr>
          <p:cNvSpPr>
            <a:spLocks noGrp="1"/>
          </p:cNvSpPr>
          <p:nvPr>
            <p:ph type="ctrTitle"/>
          </p:nvPr>
        </p:nvSpPr>
        <p:spPr>
          <a:xfrm>
            <a:off x="7537142" y="97654"/>
            <a:ext cx="4554244" cy="4500979"/>
          </a:xfrm>
          <a:noFill/>
          <a:ln w="19050">
            <a:noFill/>
            <a:prstDash val="dash"/>
          </a:ln>
        </p:spPr>
        <p:txBody>
          <a:bodyPr vert="horz" lIns="91440" tIns="45720" rIns="91440" bIns="45720" rtlCol="0">
            <a:normAutofit/>
          </a:bodyPr>
          <a:lstStyle/>
          <a:p>
            <a:r>
              <a:rPr lang="en-CA" sz="1800" b="0" i="1" u="none" strike="noStrike" baseline="0" dirty="0"/>
              <a:t>e</a:t>
            </a:r>
            <a:endParaRPr lang="en-US" sz="2300" kern="1200" cap="all" baseline="0" dirty="0">
              <a:latin typeface="+mj-lt"/>
              <a:ea typeface="+mj-ea"/>
              <a:cs typeface="+mj-cs"/>
            </a:endParaRPr>
          </a:p>
        </p:txBody>
      </p:sp>
      <p:sp>
        <p:nvSpPr>
          <p:cNvPr id="40" name="Rectangle 39">
            <a:extLst>
              <a:ext uri="{FF2B5EF4-FFF2-40B4-BE49-F238E27FC236}">
                <a16:creationId xmlns:a16="http://schemas.microsoft.com/office/drawing/2014/main" id="{11432301-4726-4BC7-A053-C83570C66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536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FF533E5-9750-4E88-96EA-897A0D703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94678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11">
            <a:extLst>
              <a:ext uri="{FF2B5EF4-FFF2-40B4-BE49-F238E27FC236}">
                <a16:creationId xmlns:a16="http://schemas.microsoft.com/office/drawing/2014/main" id="{F41BBC71-7D18-4156-8DE4-06F1CB298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6638814" cy="5571072"/>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2"/>
          <a:srcRect t="15459" r="2" b="85"/>
          <a:stretch/>
        </p:blipFill>
        <p:spPr>
          <a:xfrm>
            <a:off x="1293000" y="1276350"/>
            <a:ext cx="5339490" cy="4294723"/>
          </a:xfrm>
          <a:prstGeom prst="rect">
            <a:avLst/>
          </a:prstGeom>
        </p:spPr>
      </p:pic>
      <p:pic>
        <p:nvPicPr>
          <p:cNvPr id="3" name="Picture 2">
            <a:extLst>
              <a:ext uri="{FF2B5EF4-FFF2-40B4-BE49-F238E27FC236}">
                <a16:creationId xmlns:a16="http://schemas.microsoft.com/office/drawing/2014/main" id="{F511D2A0-2CA7-489C-B931-1E3550D25F0E}"/>
              </a:ext>
            </a:extLst>
          </p:cNvPr>
          <p:cNvPicPr>
            <a:picLocks noChangeAspect="1"/>
          </p:cNvPicPr>
          <p:nvPr/>
        </p:nvPicPr>
        <p:blipFill>
          <a:blip r:embed="rId3"/>
          <a:stretch>
            <a:fillRect/>
          </a:stretch>
        </p:blipFill>
        <p:spPr>
          <a:xfrm>
            <a:off x="7436528" y="0"/>
            <a:ext cx="4461862" cy="4500979"/>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7282152" y="97654"/>
            <a:ext cx="4909848" cy="5755422"/>
          </a:xfrm>
          <a:prstGeom prst="rect">
            <a:avLst/>
          </a:prstGeom>
          <a:noFill/>
        </p:spPr>
        <p:txBody>
          <a:bodyPr wrap="square">
            <a:spAutoFit/>
          </a:bodyPr>
          <a:lstStyle/>
          <a:p>
            <a:r>
              <a:rPr lang="en-CA" sz="2800" b="0" i="1" u="none" strike="noStrike" baseline="0" dirty="0"/>
              <a:t>“The steps of a good man are ordered by the LORD: and he </a:t>
            </a:r>
            <a:r>
              <a:rPr lang="en-CA" sz="2800" b="0" i="1" u="none" strike="noStrike" baseline="0" dirty="0" err="1"/>
              <a:t>delighteth</a:t>
            </a:r>
            <a:r>
              <a:rPr lang="en-CA" sz="2800" b="0" i="1" u="none" strike="noStrike" baseline="0" dirty="0"/>
              <a:t> in his way.</a:t>
            </a:r>
          </a:p>
          <a:p>
            <a:pPr marR="21600"/>
            <a:r>
              <a:rPr lang="en-CA" sz="2800" b="0" i="1" u="none" strike="noStrike" baseline="0" dirty="0"/>
              <a:t>24. Though he fall, he shall not be utterly cast down: for the Lord </a:t>
            </a:r>
            <a:r>
              <a:rPr lang="en-CA" sz="2800" b="0" i="1" u="none" strike="noStrike" baseline="0" dirty="0" err="1"/>
              <a:t>upholdeth</a:t>
            </a:r>
            <a:r>
              <a:rPr lang="en-CA" sz="2800" b="0" i="1" u="none" strike="noStrike" baseline="0" dirty="0"/>
              <a:t> him with his hand.” – KJV</a:t>
            </a:r>
          </a:p>
          <a:p>
            <a:pPr marR="21600"/>
            <a:endParaRPr lang="en-US" sz="2800" b="0" i="1" u="none" strike="noStrike" baseline="0" dirty="0"/>
          </a:p>
          <a:p>
            <a:pPr marR="21600"/>
            <a:r>
              <a:rPr lang="en-CA" sz="2800" b="0" i="1" u="none" strike="noStrike" baseline="0" dirty="0"/>
              <a:t>“If the LORD delights in a man’s way, he makes his steps firm;” - NIV</a:t>
            </a:r>
          </a:p>
          <a:p>
            <a:pPr marR="21600"/>
            <a:r>
              <a:rPr lang="en-US" sz="3200" i="1" dirty="0"/>
              <a:t>				</a:t>
            </a:r>
            <a:r>
              <a:rPr lang="en-US" sz="3200" b="0" i="1" u="none" strike="noStrike" baseline="0" dirty="0"/>
              <a:t>Psalm 37:23,24</a:t>
            </a:r>
            <a:endParaRPr lang="en-CA" sz="3200" dirty="0"/>
          </a:p>
        </p:txBody>
      </p:sp>
    </p:spTree>
    <p:extLst>
      <p:ext uri="{BB962C8B-B14F-4D97-AF65-F5344CB8AC3E}">
        <p14:creationId xmlns:p14="http://schemas.microsoft.com/office/powerpoint/2010/main" val="4059622244"/>
      </p:ext>
    </p:extLst>
  </p:cSld>
  <p:clrMapOvr>
    <a:masterClrMapping/>
  </p:clrMapOvr>
  <mc:AlternateContent xmlns:mc="http://schemas.openxmlformats.org/markup-compatibility/2006">
    <mc:Choice xmlns:p14="http://schemas.microsoft.com/office/powerpoint/2010/main" Requires="p14">
      <p:transition spd="slow" p14:dur="125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4564513-A83E-4DCE-BC7E-950A99AB897F}"/>
              </a:ext>
            </a:extLst>
          </p:cNvPr>
          <p:cNvSpPr>
            <a:spLocks noGrp="1"/>
          </p:cNvSpPr>
          <p:nvPr>
            <p:ph type="ctrTitle"/>
          </p:nvPr>
        </p:nvSpPr>
        <p:spPr>
          <a:xfrm>
            <a:off x="7537142" y="97654"/>
            <a:ext cx="4554244" cy="4500979"/>
          </a:xfrm>
          <a:noFill/>
          <a:ln w="19050">
            <a:noFill/>
            <a:prstDash val="dash"/>
          </a:ln>
        </p:spPr>
        <p:txBody>
          <a:bodyPr vert="horz" lIns="91440" tIns="45720" rIns="91440" bIns="45720" rtlCol="0">
            <a:normAutofit/>
          </a:bodyPr>
          <a:lstStyle/>
          <a:p>
            <a:r>
              <a:rPr lang="en-CA" sz="1800" b="0" i="1" u="none" strike="noStrike" baseline="0" dirty="0"/>
              <a:t>e</a:t>
            </a:r>
            <a:endParaRPr lang="en-US" sz="2300" kern="1200" cap="all" baseline="0" dirty="0">
              <a:latin typeface="+mj-lt"/>
              <a:ea typeface="+mj-ea"/>
              <a:cs typeface="+mj-cs"/>
            </a:endParaRPr>
          </a:p>
        </p:txBody>
      </p:sp>
      <p:sp>
        <p:nvSpPr>
          <p:cNvPr id="40" name="Rectangle 39">
            <a:extLst>
              <a:ext uri="{FF2B5EF4-FFF2-40B4-BE49-F238E27FC236}">
                <a16:creationId xmlns:a16="http://schemas.microsoft.com/office/drawing/2014/main" id="{11432301-4726-4BC7-A053-C83570C66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536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FF533E5-9750-4E88-96EA-897A0D703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94678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11">
            <a:extLst>
              <a:ext uri="{FF2B5EF4-FFF2-40B4-BE49-F238E27FC236}">
                <a16:creationId xmlns:a16="http://schemas.microsoft.com/office/drawing/2014/main" id="{F41BBC71-7D18-4156-8DE4-06F1CB298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6638814" cy="5571072"/>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2"/>
          <a:srcRect t="15459" r="2" b="85"/>
          <a:stretch/>
        </p:blipFill>
        <p:spPr>
          <a:xfrm>
            <a:off x="1293000" y="1276350"/>
            <a:ext cx="5339490" cy="4294723"/>
          </a:xfrm>
          <a:prstGeom prst="rect">
            <a:avLst/>
          </a:prstGeom>
        </p:spPr>
      </p:pic>
      <p:pic>
        <p:nvPicPr>
          <p:cNvPr id="3" name="Picture 2">
            <a:extLst>
              <a:ext uri="{FF2B5EF4-FFF2-40B4-BE49-F238E27FC236}">
                <a16:creationId xmlns:a16="http://schemas.microsoft.com/office/drawing/2014/main" id="{F511D2A0-2CA7-489C-B931-1E3550D25F0E}"/>
              </a:ext>
            </a:extLst>
          </p:cNvPr>
          <p:cNvPicPr>
            <a:picLocks noChangeAspect="1"/>
          </p:cNvPicPr>
          <p:nvPr/>
        </p:nvPicPr>
        <p:blipFill>
          <a:blip r:embed="rId3"/>
          <a:stretch>
            <a:fillRect/>
          </a:stretch>
        </p:blipFill>
        <p:spPr>
          <a:xfrm>
            <a:off x="7436528" y="0"/>
            <a:ext cx="4461862" cy="4500979"/>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7282152" y="97654"/>
            <a:ext cx="4909848" cy="4832092"/>
          </a:xfrm>
          <a:prstGeom prst="rect">
            <a:avLst/>
          </a:prstGeom>
          <a:noFill/>
        </p:spPr>
        <p:txBody>
          <a:bodyPr wrap="square">
            <a:spAutoFit/>
          </a:bodyPr>
          <a:lstStyle/>
          <a:p>
            <a:r>
              <a:rPr lang="en-CA" sz="2800" b="0" i="1" u="none" strike="noStrike" baseline="0" dirty="0"/>
              <a:t>“The LORD has repaid you for all the blood you shed in the household of Saul, in whose place you have reigned. The LORD has handed the kingdom over to your son Absalom. You have come to ruin because you are a man of blood!”</a:t>
            </a:r>
          </a:p>
          <a:p>
            <a:pPr marR="21600"/>
            <a:r>
              <a:rPr lang="en-US" sz="2800" b="0" i="1" u="none" strike="noStrike" baseline="0" dirty="0"/>
              <a:t>					II Samuel 16:8</a:t>
            </a:r>
            <a:endParaRPr lang="en-CA" sz="2800" dirty="0"/>
          </a:p>
        </p:txBody>
      </p:sp>
    </p:spTree>
    <p:extLst>
      <p:ext uri="{BB962C8B-B14F-4D97-AF65-F5344CB8AC3E}">
        <p14:creationId xmlns:p14="http://schemas.microsoft.com/office/powerpoint/2010/main" val="1947929269"/>
      </p:ext>
    </p:extLst>
  </p:cSld>
  <p:clrMapOvr>
    <a:masterClrMapping/>
  </p:clrMapOvr>
  <mc:AlternateContent xmlns:mc="http://schemas.openxmlformats.org/markup-compatibility/2006">
    <mc:Choice xmlns:p14="http://schemas.microsoft.com/office/powerpoint/2010/main" Requires="p14">
      <p:transition spd="slow" p14:dur="125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4564513-A83E-4DCE-BC7E-950A99AB897F}"/>
              </a:ext>
            </a:extLst>
          </p:cNvPr>
          <p:cNvSpPr>
            <a:spLocks noGrp="1"/>
          </p:cNvSpPr>
          <p:nvPr>
            <p:ph type="ctrTitle"/>
          </p:nvPr>
        </p:nvSpPr>
        <p:spPr>
          <a:xfrm>
            <a:off x="7537142" y="97654"/>
            <a:ext cx="4554244" cy="4500979"/>
          </a:xfrm>
          <a:noFill/>
          <a:ln w="19050">
            <a:noFill/>
            <a:prstDash val="dash"/>
          </a:ln>
        </p:spPr>
        <p:txBody>
          <a:bodyPr vert="horz" lIns="91440" tIns="45720" rIns="91440" bIns="45720" rtlCol="0">
            <a:normAutofit/>
          </a:bodyPr>
          <a:lstStyle/>
          <a:p>
            <a:r>
              <a:rPr lang="en-CA" sz="1800" b="0" i="1" u="none" strike="noStrike" baseline="0" dirty="0"/>
              <a:t>e</a:t>
            </a:r>
            <a:endParaRPr lang="en-US" sz="2300" kern="1200" cap="all" baseline="0" dirty="0">
              <a:latin typeface="+mj-lt"/>
              <a:ea typeface="+mj-ea"/>
              <a:cs typeface="+mj-cs"/>
            </a:endParaRPr>
          </a:p>
        </p:txBody>
      </p:sp>
      <p:sp>
        <p:nvSpPr>
          <p:cNvPr id="40" name="Rectangle 39">
            <a:extLst>
              <a:ext uri="{FF2B5EF4-FFF2-40B4-BE49-F238E27FC236}">
                <a16:creationId xmlns:a16="http://schemas.microsoft.com/office/drawing/2014/main" id="{11432301-4726-4BC7-A053-C83570C66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536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FF533E5-9750-4E88-96EA-897A0D703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94678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11">
            <a:extLst>
              <a:ext uri="{FF2B5EF4-FFF2-40B4-BE49-F238E27FC236}">
                <a16:creationId xmlns:a16="http://schemas.microsoft.com/office/drawing/2014/main" id="{F41BBC71-7D18-4156-8DE4-06F1CB298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6638814" cy="5571072"/>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2"/>
          <a:srcRect t="15459" r="2" b="85"/>
          <a:stretch/>
        </p:blipFill>
        <p:spPr>
          <a:xfrm>
            <a:off x="1293000" y="1276350"/>
            <a:ext cx="5339490" cy="4294723"/>
          </a:xfrm>
          <a:prstGeom prst="rect">
            <a:avLst/>
          </a:prstGeom>
        </p:spPr>
      </p:pic>
      <p:pic>
        <p:nvPicPr>
          <p:cNvPr id="3" name="Picture 2">
            <a:extLst>
              <a:ext uri="{FF2B5EF4-FFF2-40B4-BE49-F238E27FC236}">
                <a16:creationId xmlns:a16="http://schemas.microsoft.com/office/drawing/2014/main" id="{F511D2A0-2CA7-489C-B931-1E3550D25F0E}"/>
              </a:ext>
            </a:extLst>
          </p:cNvPr>
          <p:cNvPicPr>
            <a:picLocks noChangeAspect="1"/>
          </p:cNvPicPr>
          <p:nvPr/>
        </p:nvPicPr>
        <p:blipFill>
          <a:blip r:embed="rId3"/>
          <a:stretch>
            <a:fillRect/>
          </a:stretch>
        </p:blipFill>
        <p:spPr>
          <a:xfrm>
            <a:off x="7436528" y="0"/>
            <a:ext cx="4461862" cy="4500979"/>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7282152" y="97654"/>
            <a:ext cx="4909848" cy="3539430"/>
          </a:xfrm>
          <a:prstGeom prst="rect">
            <a:avLst/>
          </a:prstGeom>
          <a:noFill/>
        </p:spPr>
        <p:txBody>
          <a:bodyPr wrap="square">
            <a:spAutoFit/>
          </a:bodyPr>
          <a:lstStyle/>
          <a:p>
            <a:r>
              <a:rPr lang="en-CA" sz="2800" b="0" i="1" u="none" strike="noStrike" baseline="0" dirty="0"/>
              <a:t>“My thoughts </a:t>
            </a:r>
            <a:r>
              <a:rPr lang="en-CA" sz="2800" b="0" i="1" u="sng" strike="noStrike" baseline="0" dirty="0"/>
              <a:t>trouble me</a:t>
            </a:r>
            <a:r>
              <a:rPr lang="en-CA" sz="2800" b="0" i="1" u="none" strike="noStrike" baseline="0" dirty="0"/>
              <a:t> and </a:t>
            </a:r>
            <a:r>
              <a:rPr lang="en-CA" sz="2800" b="0" i="1" u="sng" strike="noStrike" baseline="0" dirty="0"/>
              <a:t>I am distraught</a:t>
            </a:r>
            <a:r>
              <a:rPr lang="en-CA" sz="2800" b="0" i="1" u="none" strike="noStrike" baseline="0" dirty="0"/>
              <a:t> . . . </a:t>
            </a:r>
          </a:p>
          <a:p>
            <a:pPr marR="21600"/>
            <a:r>
              <a:rPr lang="en-CA" sz="2800" b="0" i="1" u="none" strike="noStrike" baseline="0" dirty="0"/>
              <a:t>4. My heart is in </a:t>
            </a:r>
            <a:r>
              <a:rPr lang="en-CA" sz="2800" b="0" i="1" u="sng" strike="noStrike" baseline="0" dirty="0"/>
              <a:t>anguish</a:t>
            </a:r>
            <a:r>
              <a:rPr lang="en-CA" sz="2800" b="0" i="1" u="none" strike="noStrike" baseline="0" dirty="0"/>
              <a:t> within me . . .</a:t>
            </a:r>
          </a:p>
          <a:p>
            <a:pPr marR="21600"/>
            <a:r>
              <a:rPr lang="en-CA" sz="2800" b="0" i="1" u="none" strike="noStrike" baseline="0" dirty="0"/>
              <a:t>5. </a:t>
            </a:r>
            <a:r>
              <a:rPr lang="en-CA" sz="2800" b="0" i="1" u="sng" strike="noStrike" baseline="0" dirty="0"/>
              <a:t>Fears and trembling</a:t>
            </a:r>
            <a:r>
              <a:rPr lang="en-CA" sz="2800" b="0" i="1" u="none" strike="noStrike" baseline="0" dirty="0"/>
              <a:t> have beset me . . .”</a:t>
            </a:r>
          </a:p>
          <a:p>
            <a:endParaRPr lang="en-US" sz="2800" b="0" i="1" u="none" strike="noStrike" baseline="0" dirty="0"/>
          </a:p>
          <a:p>
            <a:pPr marR="21600"/>
            <a:r>
              <a:rPr lang="en-US" sz="2800" b="0" i="1" u="none" strike="noStrike" baseline="0" dirty="0"/>
              <a:t>					Psalm 55:2,4,5</a:t>
            </a:r>
          </a:p>
        </p:txBody>
      </p:sp>
    </p:spTree>
    <p:extLst>
      <p:ext uri="{BB962C8B-B14F-4D97-AF65-F5344CB8AC3E}">
        <p14:creationId xmlns:p14="http://schemas.microsoft.com/office/powerpoint/2010/main" val="3063484958"/>
      </p:ext>
    </p:extLst>
  </p:cSld>
  <p:clrMapOvr>
    <a:masterClrMapping/>
  </p:clrMapOvr>
  <mc:AlternateContent xmlns:mc="http://schemas.openxmlformats.org/markup-compatibility/2006">
    <mc:Choice xmlns:p14="http://schemas.microsoft.com/office/powerpoint/2010/main" Requires="p14">
      <p:transition spd="slow" p14:dur="125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4564513-A83E-4DCE-BC7E-950A99AB897F}"/>
              </a:ext>
            </a:extLst>
          </p:cNvPr>
          <p:cNvSpPr>
            <a:spLocks noGrp="1"/>
          </p:cNvSpPr>
          <p:nvPr>
            <p:ph type="ctrTitle"/>
          </p:nvPr>
        </p:nvSpPr>
        <p:spPr>
          <a:xfrm>
            <a:off x="7537142" y="97654"/>
            <a:ext cx="4554244" cy="4500979"/>
          </a:xfrm>
          <a:noFill/>
          <a:ln w="19050">
            <a:noFill/>
            <a:prstDash val="dash"/>
          </a:ln>
        </p:spPr>
        <p:txBody>
          <a:bodyPr vert="horz" lIns="91440" tIns="45720" rIns="91440" bIns="45720" rtlCol="0">
            <a:normAutofit/>
          </a:bodyPr>
          <a:lstStyle/>
          <a:p>
            <a:r>
              <a:rPr lang="en-CA" sz="1800" b="0" i="1" u="none" strike="noStrike" baseline="0" dirty="0"/>
              <a:t>e</a:t>
            </a:r>
            <a:endParaRPr lang="en-US" sz="2300" kern="1200" cap="all" baseline="0" dirty="0">
              <a:latin typeface="+mj-lt"/>
              <a:ea typeface="+mj-ea"/>
              <a:cs typeface="+mj-cs"/>
            </a:endParaRPr>
          </a:p>
        </p:txBody>
      </p:sp>
      <p:sp>
        <p:nvSpPr>
          <p:cNvPr id="40" name="Rectangle 39">
            <a:extLst>
              <a:ext uri="{FF2B5EF4-FFF2-40B4-BE49-F238E27FC236}">
                <a16:creationId xmlns:a16="http://schemas.microsoft.com/office/drawing/2014/main" id="{11432301-4726-4BC7-A053-C83570C66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536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FF533E5-9750-4E88-96EA-897A0D703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94678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11">
            <a:extLst>
              <a:ext uri="{FF2B5EF4-FFF2-40B4-BE49-F238E27FC236}">
                <a16:creationId xmlns:a16="http://schemas.microsoft.com/office/drawing/2014/main" id="{F41BBC71-7D18-4156-8DE4-06F1CB298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6638814" cy="5571072"/>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2"/>
          <a:srcRect t="15459" r="2" b="85"/>
          <a:stretch/>
        </p:blipFill>
        <p:spPr>
          <a:xfrm>
            <a:off x="1293000" y="1276350"/>
            <a:ext cx="5339490" cy="4294723"/>
          </a:xfrm>
          <a:prstGeom prst="rect">
            <a:avLst/>
          </a:prstGeom>
        </p:spPr>
      </p:pic>
      <p:pic>
        <p:nvPicPr>
          <p:cNvPr id="3" name="Picture 2">
            <a:extLst>
              <a:ext uri="{FF2B5EF4-FFF2-40B4-BE49-F238E27FC236}">
                <a16:creationId xmlns:a16="http://schemas.microsoft.com/office/drawing/2014/main" id="{F511D2A0-2CA7-489C-B931-1E3550D25F0E}"/>
              </a:ext>
            </a:extLst>
          </p:cNvPr>
          <p:cNvPicPr>
            <a:picLocks noChangeAspect="1"/>
          </p:cNvPicPr>
          <p:nvPr/>
        </p:nvPicPr>
        <p:blipFill>
          <a:blip r:embed="rId3"/>
          <a:stretch>
            <a:fillRect/>
          </a:stretch>
        </p:blipFill>
        <p:spPr>
          <a:xfrm>
            <a:off x="7629524" y="1057160"/>
            <a:ext cx="4461862" cy="2574525"/>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7405531" y="1176942"/>
            <a:ext cx="4909848" cy="2246769"/>
          </a:xfrm>
          <a:prstGeom prst="rect">
            <a:avLst/>
          </a:prstGeom>
          <a:noFill/>
        </p:spPr>
        <p:txBody>
          <a:bodyPr wrap="square">
            <a:spAutoFit/>
          </a:bodyPr>
          <a:lstStyle/>
          <a:p>
            <a:r>
              <a:rPr lang="en-CA" sz="2800" b="0" i="1" u="none" strike="noStrike" baseline="0" dirty="0"/>
              <a:t>“He who shares my bread has lifted up his heel against me.”</a:t>
            </a:r>
          </a:p>
          <a:p>
            <a:endParaRPr lang="en-US" sz="2800" b="0" i="1" u="none" strike="noStrike" baseline="0" dirty="0"/>
          </a:p>
          <a:p>
            <a:pPr marR="21600"/>
            <a:r>
              <a:rPr lang="en-US" sz="2800" b="0" i="1" u="none" strike="noStrike" baseline="0" dirty="0"/>
              <a:t>	John 13:18</a:t>
            </a:r>
          </a:p>
        </p:txBody>
      </p:sp>
    </p:spTree>
    <p:extLst>
      <p:ext uri="{BB962C8B-B14F-4D97-AF65-F5344CB8AC3E}">
        <p14:creationId xmlns:p14="http://schemas.microsoft.com/office/powerpoint/2010/main" val="1194389730"/>
      </p:ext>
    </p:extLst>
  </p:cSld>
  <p:clrMapOvr>
    <a:masterClrMapping/>
  </p:clrMapOvr>
  <mc:AlternateContent xmlns:mc="http://schemas.openxmlformats.org/markup-compatibility/2006">
    <mc:Choice xmlns:p14="http://schemas.microsoft.com/office/powerpoint/2010/main" Requires="p14">
      <p:transition spd="slow" p14:dur="125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4564513-A83E-4DCE-BC7E-950A99AB897F}"/>
              </a:ext>
            </a:extLst>
          </p:cNvPr>
          <p:cNvSpPr>
            <a:spLocks noGrp="1"/>
          </p:cNvSpPr>
          <p:nvPr>
            <p:ph type="ctrTitle"/>
          </p:nvPr>
        </p:nvSpPr>
        <p:spPr>
          <a:xfrm>
            <a:off x="7537142" y="97654"/>
            <a:ext cx="4554244" cy="4500979"/>
          </a:xfrm>
          <a:noFill/>
          <a:ln w="19050">
            <a:noFill/>
            <a:prstDash val="dash"/>
          </a:ln>
        </p:spPr>
        <p:txBody>
          <a:bodyPr vert="horz" lIns="91440" tIns="45720" rIns="91440" bIns="45720" rtlCol="0">
            <a:normAutofit/>
          </a:bodyPr>
          <a:lstStyle/>
          <a:p>
            <a:r>
              <a:rPr lang="en-CA" sz="1800" b="0" i="1" u="none" strike="noStrike" baseline="0" dirty="0"/>
              <a:t>e</a:t>
            </a:r>
            <a:endParaRPr lang="en-US" sz="2300" kern="1200" cap="all" baseline="0" dirty="0">
              <a:latin typeface="+mj-lt"/>
              <a:ea typeface="+mj-ea"/>
              <a:cs typeface="+mj-cs"/>
            </a:endParaRPr>
          </a:p>
        </p:txBody>
      </p:sp>
      <p:sp>
        <p:nvSpPr>
          <p:cNvPr id="40" name="Rectangle 39">
            <a:extLst>
              <a:ext uri="{FF2B5EF4-FFF2-40B4-BE49-F238E27FC236}">
                <a16:creationId xmlns:a16="http://schemas.microsoft.com/office/drawing/2014/main" id="{11432301-4726-4BC7-A053-C83570C66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536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FF533E5-9750-4E88-96EA-897A0D703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94678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11">
            <a:extLst>
              <a:ext uri="{FF2B5EF4-FFF2-40B4-BE49-F238E27FC236}">
                <a16:creationId xmlns:a16="http://schemas.microsoft.com/office/drawing/2014/main" id="{F41BBC71-7D18-4156-8DE4-06F1CB298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6638814" cy="5571072"/>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2"/>
          <a:srcRect t="15459" r="2" b="85"/>
          <a:stretch/>
        </p:blipFill>
        <p:spPr>
          <a:xfrm>
            <a:off x="1293000" y="1276350"/>
            <a:ext cx="5339490" cy="4294723"/>
          </a:xfrm>
          <a:prstGeom prst="rect">
            <a:avLst/>
          </a:prstGeom>
        </p:spPr>
      </p:pic>
      <p:pic>
        <p:nvPicPr>
          <p:cNvPr id="3" name="Picture 2">
            <a:extLst>
              <a:ext uri="{FF2B5EF4-FFF2-40B4-BE49-F238E27FC236}">
                <a16:creationId xmlns:a16="http://schemas.microsoft.com/office/drawing/2014/main" id="{F511D2A0-2CA7-489C-B931-1E3550D25F0E}"/>
              </a:ext>
            </a:extLst>
          </p:cNvPr>
          <p:cNvPicPr>
            <a:picLocks noChangeAspect="1"/>
          </p:cNvPicPr>
          <p:nvPr/>
        </p:nvPicPr>
        <p:blipFill>
          <a:blip r:embed="rId3"/>
          <a:stretch>
            <a:fillRect/>
          </a:stretch>
        </p:blipFill>
        <p:spPr>
          <a:xfrm>
            <a:off x="7436528" y="0"/>
            <a:ext cx="4461862" cy="4500979"/>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7282152" y="97654"/>
            <a:ext cx="4909848" cy="3970318"/>
          </a:xfrm>
          <a:prstGeom prst="rect">
            <a:avLst/>
          </a:prstGeom>
          <a:noFill/>
        </p:spPr>
        <p:txBody>
          <a:bodyPr wrap="square">
            <a:spAutoFit/>
          </a:bodyPr>
          <a:lstStyle/>
          <a:p>
            <a:r>
              <a:rPr lang="en-CA" sz="2800" b="0" i="1" u="none" strike="noStrike" baseline="0" dirty="0"/>
              <a:t>“And he began to be</a:t>
            </a:r>
            <a:r>
              <a:rPr lang="en-CA" sz="2800" b="1" i="1" u="none" strike="noStrike" baseline="0" dirty="0"/>
              <a:t> </a:t>
            </a:r>
            <a:r>
              <a:rPr lang="en-CA" sz="2800" b="1" i="1" u="sng" strike="noStrike" baseline="0" dirty="0"/>
              <a:t>deeply distressed and troubled.</a:t>
            </a:r>
            <a:endParaRPr lang="en-CA" sz="2800" b="0" i="1" u="none" strike="noStrike" baseline="0" dirty="0"/>
          </a:p>
          <a:p>
            <a:pPr marR="21600"/>
            <a:r>
              <a:rPr lang="en-CA" sz="2800" b="0" i="1" u="none" strike="noStrike" baseline="0" dirty="0"/>
              <a:t>34. ‘My soul is </a:t>
            </a:r>
            <a:r>
              <a:rPr lang="en-CA" sz="2800" b="1" i="1" u="sng" strike="noStrike" baseline="0" dirty="0"/>
              <a:t>overwhelmed with sorrow to the point of death</a:t>
            </a:r>
            <a:r>
              <a:rPr lang="en-CA" sz="2800" b="0" i="1" u="none" strike="noStrike" baseline="0" dirty="0"/>
              <a:t>’ he said to them . . .”</a:t>
            </a:r>
          </a:p>
          <a:p>
            <a:endParaRPr lang="en-US" sz="2800" b="0" i="1" u="none" strike="noStrike" baseline="0" dirty="0"/>
          </a:p>
          <a:p>
            <a:r>
              <a:rPr lang="en-US" sz="2800" b="0" i="1" u="none" strike="noStrike" baseline="0" dirty="0"/>
              <a:t>					Mark 14:33,34</a:t>
            </a:r>
          </a:p>
        </p:txBody>
      </p:sp>
    </p:spTree>
    <p:extLst>
      <p:ext uri="{BB962C8B-B14F-4D97-AF65-F5344CB8AC3E}">
        <p14:creationId xmlns:p14="http://schemas.microsoft.com/office/powerpoint/2010/main" val="3135603017"/>
      </p:ext>
    </p:extLst>
  </p:cSld>
  <p:clrMapOvr>
    <a:masterClrMapping/>
  </p:clrMapOvr>
  <mc:AlternateContent xmlns:mc="http://schemas.openxmlformats.org/markup-compatibility/2006">
    <mc:Choice xmlns:p14="http://schemas.microsoft.com/office/powerpoint/2010/main" Requires="p14">
      <p:transition spd="slow" p14:dur="125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4564513-A83E-4DCE-BC7E-950A99AB897F}"/>
              </a:ext>
            </a:extLst>
          </p:cNvPr>
          <p:cNvSpPr>
            <a:spLocks noGrp="1"/>
          </p:cNvSpPr>
          <p:nvPr>
            <p:ph type="ctrTitle"/>
          </p:nvPr>
        </p:nvSpPr>
        <p:spPr>
          <a:xfrm>
            <a:off x="7537142" y="97654"/>
            <a:ext cx="4554244" cy="4500979"/>
          </a:xfrm>
          <a:noFill/>
          <a:ln w="19050">
            <a:noFill/>
            <a:prstDash val="dash"/>
          </a:ln>
        </p:spPr>
        <p:txBody>
          <a:bodyPr vert="horz" lIns="91440" tIns="45720" rIns="91440" bIns="45720" rtlCol="0">
            <a:normAutofit/>
          </a:bodyPr>
          <a:lstStyle/>
          <a:p>
            <a:r>
              <a:rPr lang="en-CA" sz="1800" b="0" i="1" u="none" strike="noStrike" baseline="0" dirty="0"/>
              <a:t>e</a:t>
            </a:r>
            <a:endParaRPr lang="en-US" sz="2300" kern="1200" cap="all" baseline="0" dirty="0">
              <a:latin typeface="+mj-lt"/>
              <a:ea typeface="+mj-ea"/>
              <a:cs typeface="+mj-cs"/>
            </a:endParaRPr>
          </a:p>
        </p:txBody>
      </p:sp>
      <p:sp>
        <p:nvSpPr>
          <p:cNvPr id="40" name="Rectangle 39">
            <a:extLst>
              <a:ext uri="{FF2B5EF4-FFF2-40B4-BE49-F238E27FC236}">
                <a16:creationId xmlns:a16="http://schemas.microsoft.com/office/drawing/2014/main" id="{11432301-4726-4BC7-A053-C83570C66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536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FF533E5-9750-4E88-96EA-897A0D703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94678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11">
            <a:extLst>
              <a:ext uri="{FF2B5EF4-FFF2-40B4-BE49-F238E27FC236}">
                <a16:creationId xmlns:a16="http://schemas.microsoft.com/office/drawing/2014/main" id="{F41BBC71-7D18-4156-8DE4-06F1CB298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6638814" cy="5571072"/>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up of a keychain&#10;&#10;Description automatically generated with low confidence">
            <a:extLst>
              <a:ext uri="{FF2B5EF4-FFF2-40B4-BE49-F238E27FC236}">
                <a16:creationId xmlns:a16="http://schemas.microsoft.com/office/drawing/2014/main" id="{EDBA5B66-0908-4CAB-89CA-5BC140CC9D61}"/>
              </a:ext>
            </a:extLst>
          </p:cNvPr>
          <p:cNvPicPr>
            <a:picLocks noChangeAspect="1"/>
          </p:cNvPicPr>
          <p:nvPr/>
        </p:nvPicPr>
        <p:blipFill rotWithShape="1">
          <a:blip r:embed="rId2"/>
          <a:srcRect t="15459" r="2" b="85"/>
          <a:stretch/>
        </p:blipFill>
        <p:spPr>
          <a:xfrm>
            <a:off x="1293000" y="1276350"/>
            <a:ext cx="5339490" cy="4294723"/>
          </a:xfrm>
          <a:prstGeom prst="rect">
            <a:avLst/>
          </a:prstGeom>
        </p:spPr>
      </p:pic>
      <p:pic>
        <p:nvPicPr>
          <p:cNvPr id="3" name="Picture 2">
            <a:extLst>
              <a:ext uri="{FF2B5EF4-FFF2-40B4-BE49-F238E27FC236}">
                <a16:creationId xmlns:a16="http://schemas.microsoft.com/office/drawing/2014/main" id="{F511D2A0-2CA7-489C-B931-1E3550D25F0E}"/>
              </a:ext>
            </a:extLst>
          </p:cNvPr>
          <p:cNvPicPr>
            <a:picLocks noChangeAspect="1"/>
          </p:cNvPicPr>
          <p:nvPr/>
        </p:nvPicPr>
        <p:blipFill>
          <a:blip r:embed="rId3"/>
          <a:stretch>
            <a:fillRect/>
          </a:stretch>
        </p:blipFill>
        <p:spPr>
          <a:xfrm>
            <a:off x="7436528" y="0"/>
            <a:ext cx="4461862" cy="4500979"/>
          </a:xfrm>
          <a:prstGeom prst="rect">
            <a:avLst/>
          </a:prstGeom>
        </p:spPr>
      </p:pic>
      <p:sp>
        <p:nvSpPr>
          <p:cNvPr id="11" name="TextBox 10">
            <a:extLst>
              <a:ext uri="{FF2B5EF4-FFF2-40B4-BE49-F238E27FC236}">
                <a16:creationId xmlns:a16="http://schemas.microsoft.com/office/drawing/2014/main" id="{80B71306-F383-4D5D-A55C-9E49CD1AC168}"/>
              </a:ext>
            </a:extLst>
          </p:cNvPr>
          <p:cNvSpPr txBox="1"/>
          <p:nvPr/>
        </p:nvSpPr>
        <p:spPr>
          <a:xfrm>
            <a:off x="7282152" y="1127104"/>
            <a:ext cx="4909848" cy="2246769"/>
          </a:xfrm>
          <a:prstGeom prst="rect">
            <a:avLst/>
          </a:prstGeom>
          <a:noFill/>
        </p:spPr>
        <p:txBody>
          <a:bodyPr wrap="square">
            <a:spAutoFit/>
          </a:bodyPr>
          <a:lstStyle/>
          <a:p>
            <a:r>
              <a:rPr lang="en-CA" sz="2800" b="0" i="1" u="none" strike="noStrike" baseline="0" dirty="0"/>
              <a:t>“They bring misery crashing down on me . . .”</a:t>
            </a:r>
          </a:p>
          <a:p>
            <a:endParaRPr lang="en-US" sz="2800" b="0" i="1" u="none" strike="noStrike" baseline="0" dirty="0"/>
          </a:p>
          <a:p>
            <a:pPr marR="21600"/>
            <a:r>
              <a:rPr lang="en-US" sz="2800" b="0" i="1" u="none" strike="noStrike" baseline="0" dirty="0"/>
              <a:t>						Psalm 55:3</a:t>
            </a:r>
          </a:p>
          <a:p>
            <a:pPr marR="21600"/>
            <a:r>
              <a:rPr lang="en-US" sz="2800" b="0" i="1" u="none" strike="noStrike" baseline="0" dirty="0"/>
              <a:t>				Jerusalem Bible</a:t>
            </a:r>
          </a:p>
        </p:txBody>
      </p:sp>
    </p:spTree>
    <p:extLst>
      <p:ext uri="{BB962C8B-B14F-4D97-AF65-F5344CB8AC3E}">
        <p14:creationId xmlns:p14="http://schemas.microsoft.com/office/powerpoint/2010/main" val="3867265629"/>
      </p:ext>
    </p:extLst>
  </p:cSld>
  <p:clrMapOvr>
    <a:masterClrMapping/>
  </p:clrMapOvr>
  <mc:AlternateContent xmlns:mc="http://schemas.openxmlformats.org/markup-compatibility/2006">
    <mc:Choice xmlns:p14="http://schemas.microsoft.com/office/powerpoint/2010/main" Requires="p14">
      <p:transition spd="slow" p14:dur="1250">
        <p:circle/>
      </p:transition>
    </mc:Choice>
    <mc:Fallback>
      <p:transition spd="slow">
        <p:circl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01612839-5FA9-4715-8A7D-7F95D097B1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FFC980-8EEC-4CFC-96C7-CEB6F5CA8688}">
  <ds:schemaRefs>
    <ds:schemaRef ds:uri="http://schemas.microsoft.com/sharepoint/v3/contenttype/forms"/>
  </ds:schemaRefs>
</ds:datastoreItem>
</file>

<file path=customXml/itemProps3.xml><?xml version="1.0" encoding="utf-8"?>
<ds:datastoreItem xmlns:ds="http://schemas.openxmlformats.org/officeDocument/2006/customXml" ds:itemID="{A966E941-6182-4A32-B603-DDB09E5F0715}">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TM04033937[[fn=Vapor Trail]]</Template>
  <TotalTime>271</TotalTime>
  <Words>1001</Words>
  <Application>Microsoft Office PowerPoint</Application>
  <PresentationFormat>Widescreen</PresentationFormat>
  <Paragraphs>90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Century Gothic</vt:lpstr>
      <vt:lpstr>Vapor Trail</vt:lpstr>
      <vt:lpstr>HOW TO HANDLE REJECTION</vt:lpstr>
      <vt:lpstr>Through this Psalm,  King David Led Us Through Several Important Steps  to Become an Overcomer  When Rejected by Those  We Don’t Suspect</vt:lpstr>
      <vt:lpstr>e</vt:lpstr>
      <vt:lpstr>e</vt:lpstr>
      <vt:lpstr>e</vt:lpstr>
      <vt:lpstr>e</vt:lpstr>
      <vt:lpstr>e</vt:lpstr>
      <vt:lpstr>e</vt:lpstr>
      <vt:lpst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HANDLE REJECTION</dc:title>
  <dc:creator>Fountaingate Christian</dc:creator>
  <cp:lastModifiedBy>Fountaingate Christian</cp:lastModifiedBy>
  <cp:revision>8</cp:revision>
  <dcterms:created xsi:type="dcterms:W3CDTF">2021-09-02T20:19:43Z</dcterms:created>
  <dcterms:modified xsi:type="dcterms:W3CDTF">2021-09-05T00:54:17Z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