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909E-BD28-2522-8C47-B2B92BC2E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258C8-C7A5-8679-48D8-EB241E19F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161B9-3193-37D7-37ED-0A201FE5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F94F9-C2D1-4EDF-1CB2-5574D3643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EF2BD-9DB0-C1B5-A8AB-741A50F5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071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84A3-AD79-A1F2-7D96-A4842857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52DC2-CA00-6849-9888-45C03B27F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31D12-26CA-C59E-CF36-10970B09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9C84F-8A5A-158A-4CEB-124801FD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4641E-7C7A-4671-613A-3A7D9289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105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F97C8-3A3F-DAC3-98D7-B697BA960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6AE5C-CFD1-4426-890A-4249B6C1A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91994-43B4-77D9-8CE0-D66A139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705F-F9CA-2A14-AE90-04F150E7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35535-3F96-6B7A-F887-40C56C5A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084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A7BF-3F66-44FD-B2EA-3E4E3EE9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3F20-A268-4591-82C2-4A28F01A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E9534-6080-004C-980B-919EE91E3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62C3A-42B1-90CA-73CE-6AF99AB6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A0D87-84AF-6D59-9238-AFD75C82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185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47E3-5014-71E9-B0FB-70AC66081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3620-136B-2FB9-B54A-F1DDB5A15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CDEC1-FFA6-5BDD-6CEE-80A6F8A4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FF23C-4C23-A936-78E6-C9EBB803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C14FB-177A-EE81-34E6-70D27C8E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3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B7FF-2EF9-5D37-CA9D-53BDAA57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7A50E-5DC0-F3B4-C44C-56DF4BFE3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E5369-F865-16A0-0339-D79888F6F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3887F-37E2-2FF9-2B10-01B54EC6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D9CD3-06A0-2B50-35EB-B5F92A21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8D00C-079C-D5EB-DBD5-F5C3D5E3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4217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B2BF-6386-FAAA-EFE8-E2BE4983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7B2F3-DD24-BE4F-D3AA-A4E12393E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DC8-EB33-A1D2-81B2-B9819844D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A8875-4829-3DBE-8EB3-32F2C3062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2EEA2-C552-95A8-5977-65930B5EB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3E8ED-3DF5-B0CC-4B75-E90F3B30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75138-7435-3AF4-F0D1-65713181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BE923-DD94-B3FE-6DCC-9A52421C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1557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2E50-5DFD-1D3F-12A8-B61FA2A7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D92E0-5F27-348A-2638-92027B4F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1FDF9-8A3F-153B-0099-5F05ED99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392F0-9DFF-0D76-7D8F-8837E63A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699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4F5C2-D6C0-B69C-EBB7-AE046A4B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0AB2E-1B4F-6C3B-A22F-585812F0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0A634-DDC6-068C-B477-A24D9081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9813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67769-BEAE-9628-AC20-370FC01D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11FA1-F249-850E-FB82-544B0FBF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5833E-00DE-C3DB-8F21-89AA1F7F0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76552-444D-A866-3444-5332AB04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60732-9E7A-9D7E-F39D-A34E766A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701C9-AC5F-76A1-147B-61874FF0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317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F5D0-106F-6530-9D72-9D84B7D8B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566BDC-A5C3-A814-2AA9-28BF908AE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258B1-3985-1C49-0A1B-D0802CBE9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E454B-7D28-165D-B77E-8DC8F905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715BC-2C6A-42C9-7135-E7652A7B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81284-862E-CF9B-B625-03C499D6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834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B454F-DAC1-6473-46B6-0521E40C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33B47-A1DC-7106-A82A-C8CD6C99C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E352-8C3E-8700-8699-D052AA98E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4D40-0C87-49B2-867A-41C8AB93EE60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1B56D-F897-58B2-8843-582F2C4CE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D90F9-E3C4-3813-3419-E3FBD74EC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8EACF-5405-4FD3-93BF-637109E6A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98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on a rock with his arms raised&#10;&#10;Description automatically generated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9"/>
          <a:stretch/>
        </p:blipFill>
        <p:spPr>
          <a:xfrm>
            <a:off x="1" y="10"/>
            <a:ext cx="12190400" cy="685799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C9487F3-0F29-7887-3DAA-806CCEA47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52229"/>
            <a:ext cx="12202174" cy="1519356"/>
            <a:chOff x="0" y="-29768"/>
            <a:chExt cx="12202174" cy="151935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DEEB833-1216-0F3F-14B8-5ED9D1EA0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39045FD-9782-AA73-F300-22A050A5A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B34B63-E6DA-2254-5968-3E46574FE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95614"/>
            <a:ext cx="6784181" cy="913975"/>
          </a:xfrm>
        </p:spPr>
        <p:txBody>
          <a:bodyPr anchor="ctr">
            <a:normAutofit/>
          </a:bodyPr>
          <a:lstStyle/>
          <a:p>
            <a:pPr algn="l"/>
            <a:r>
              <a:rPr lang="en-CA" sz="4000" dirty="0">
                <a:solidFill>
                  <a:srgbClr val="FFFFFF"/>
                </a:solidFill>
              </a:rPr>
              <a:t>Have you Met my Jesus –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54A56-2D31-5A9E-B3A3-A0C9CA8D7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8132" y="5586418"/>
            <a:ext cx="3407569" cy="934080"/>
          </a:xfrm>
        </p:spPr>
        <p:txBody>
          <a:bodyPr anchor="ctr">
            <a:normAutofit/>
          </a:bodyPr>
          <a:lstStyle/>
          <a:p>
            <a:pPr algn="r"/>
            <a:r>
              <a:rPr lang="en-CA" sz="4000" dirty="0">
                <a:solidFill>
                  <a:srgbClr val="FFFFFF"/>
                </a:solidFill>
              </a:rPr>
              <a:t>Text: Luke 2:40</a:t>
            </a:r>
          </a:p>
        </p:txBody>
      </p:sp>
    </p:spTree>
    <p:extLst>
      <p:ext uri="{BB962C8B-B14F-4D97-AF65-F5344CB8AC3E}">
        <p14:creationId xmlns:p14="http://schemas.microsoft.com/office/powerpoint/2010/main" val="1662133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18" y="189634"/>
            <a:ext cx="5507182" cy="132556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EXPRESSES THE FREEDOM OF GOD - (Isaiah 61:1-3)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8B86-0DF6-8207-7C55-901E4A91B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4727" y="1825625"/>
            <a:ext cx="6253018" cy="144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/>
              <a:t>“his intent was that now, through the church, the manifold wisdom of God should be made known to the rulers and authorities in the heavenly realms, </a:t>
            </a:r>
          </a:p>
          <a:p>
            <a:pPr marL="0" indent="0">
              <a:buNone/>
            </a:pPr>
            <a:r>
              <a:rPr lang="en-CA" b="0" i="1" u="none" strike="noStrike" baseline="0" dirty="0"/>
              <a:t>11. according to his eternal purpose which he accomplished in Christ Jesus our Lord. </a:t>
            </a:r>
          </a:p>
          <a:p>
            <a:pPr marL="0" indent="0">
              <a:buNone/>
            </a:pPr>
            <a:r>
              <a:rPr lang="en-CA" b="0" i="1" u="none" strike="noStrike" baseline="0" dirty="0"/>
              <a:t>12. </a:t>
            </a:r>
            <a:r>
              <a:rPr lang="en-CA" b="0" i="1" u="sng" strike="noStrike" baseline="0" dirty="0"/>
              <a:t>In him and through faith in him we may approach God with freedom and confidence.”</a:t>
            </a:r>
          </a:p>
          <a:p>
            <a:pPr marL="0" indent="0">
              <a:buNone/>
            </a:pPr>
            <a:r>
              <a:rPr lang="en-CA" i="1" dirty="0"/>
              <a:t>			</a:t>
            </a:r>
            <a:r>
              <a:rPr lang="en-CA" b="0" i="1" u="none" strike="noStrike" baseline="0" dirty="0"/>
              <a:t>Ephesians 3:10-12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2" r="22872"/>
          <a:stretch/>
        </p:blipFill>
        <p:spPr>
          <a:xfrm>
            <a:off x="6659284" y="643467"/>
            <a:ext cx="48362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28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18" y="189634"/>
            <a:ext cx="5507182" cy="132556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EXPRESSES THE FREEDOM OF GOD - (Isaiah 61:1-3)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8B86-0DF6-8207-7C55-901E4A91B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5715000" cy="144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b="0" i="1" u="none" strike="noStrike" baseline="0" dirty="0"/>
              <a:t>“Be careful, however, that the exercise of your freedom does not become a stumbling block to the weak.”</a:t>
            </a:r>
          </a:p>
          <a:p>
            <a:pPr marL="0" indent="0">
              <a:buNone/>
            </a:pPr>
            <a:r>
              <a:rPr lang="en-CA" sz="3200" i="1" dirty="0"/>
              <a:t>		         </a:t>
            </a:r>
            <a:r>
              <a:rPr lang="en-CA" sz="3200" b="0" i="1" u="none" strike="noStrike" baseline="0" dirty="0"/>
              <a:t>I Corinthians 8:9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87C80-93CE-B273-7786-D2E8A709B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618" y="4147126"/>
            <a:ext cx="5583382" cy="2345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3200" i="1" dirty="0"/>
          </a:p>
          <a:p>
            <a:pPr marL="0" indent="0">
              <a:buNone/>
            </a:pPr>
            <a:r>
              <a:rPr lang="en-CA" sz="3200" i="1" dirty="0"/>
              <a:t>“Live as free men, but do not use your freedom as a cover-up for evil; live as servants of God.”</a:t>
            </a:r>
          </a:p>
          <a:p>
            <a:pPr marL="0" indent="0">
              <a:buNone/>
            </a:pPr>
            <a:r>
              <a:rPr lang="en-CA" sz="3200" i="1" dirty="0"/>
              <a:t>			     I Peter 2:16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2" r="22872"/>
          <a:stretch/>
        </p:blipFill>
        <p:spPr>
          <a:xfrm>
            <a:off x="6659284" y="643467"/>
            <a:ext cx="48362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67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4829" y="222364"/>
            <a:ext cx="7047346" cy="1532545"/>
          </a:xfrm>
        </p:spPr>
        <p:txBody>
          <a:bodyPr>
            <a:noAutofit/>
          </a:bodyPr>
          <a:lstStyle/>
          <a:p>
            <a:pPr algn="l"/>
            <a:r>
              <a:rPr lang="en-CA" sz="4400" dirty="0">
                <a:solidFill>
                  <a:schemeClr val="bg1"/>
                </a:solidFill>
              </a:rPr>
              <a:t>I. HE EXPRESSES THE FAVOUR OF GOD - (Luke 2:40)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54A56-2D31-5A9E-B3A3-A0C9CA8D7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4365" y="2760871"/>
            <a:ext cx="6128274" cy="1829602"/>
          </a:xfrm>
        </p:spPr>
        <p:txBody>
          <a:bodyPr>
            <a:noAutofit/>
          </a:bodyPr>
          <a:lstStyle/>
          <a:p>
            <a:pPr algn="l"/>
            <a:r>
              <a:rPr lang="en-CA" sz="4000" i="1" dirty="0">
                <a:solidFill>
                  <a:schemeClr val="bg1"/>
                </a:solidFill>
              </a:rPr>
              <a:t>“The child grew and became strong, filled with wisdom; and the favor of God was upon him.”</a:t>
            </a:r>
          </a:p>
          <a:p>
            <a:pPr algn="l"/>
            <a:r>
              <a:rPr lang="en-CA" sz="4000" i="1" dirty="0">
                <a:solidFill>
                  <a:schemeClr val="bg1"/>
                </a:solidFill>
              </a:rPr>
              <a:t>				Luke 2:40</a:t>
            </a:r>
          </a:p>
        </p:txBody>
      </p:sp>
      <p:pic>
        <p:nvPicPr>
          <p:cNvPr id="5" name="Picture 4" descr="A person and person reading a scroll&#10;&#10;Description automatically generated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" r="2477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3963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818" y="491325"/>
            <a:ext cx="11416146" cy="320964"/>
          </a:xfrm>
        </p:spPr>
        <p:txBody>
          <a:bodyPr>
            <a:normAutofit fontScale="90000"/>
          </a:bodyPr>
          <a:lstStyle/>
          <a:p>
            <a:pPr algn="l"/>
            <a:r>
              <a:rPr lang="en-CA" sz="4000" dirty="0">
                <a:solidFill>
                  <a:schemeClr val="bg1"/>
                </a:solidFill>
              </a:rPr>
              <a:t>II. HE EXPRESSES THE FULNESS OF GOD - (Ephesians 3:14-21)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54A56-2D31-5A9E-B3A3-A0C9CA8D7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3864" y="932071"/>
            <a:ext cx="5958827" cy="884538"/>
          </a:xfrm>
        </p:spPr>
        <p:txBody>
          <a:bodyPr>
            <a:noAutofit/>
          </a:bodyPr>
          <a:lstStyle/>
          <a:p>
            <a:pPr algn="l"/>
            <a:r>
              <a:rPr lang="en-CA" sz="2800" i="1" dirty="0">
                <a:solidFill>
                  <a:schemeClr val="bg1"/>
                </a:solidFill>
              </a:rPr>
              <a:t>For this reason I kneel before the Father, 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15. from whom his whole family in heaven and on earth derives its name. 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16. I pray that out of his glorious riches he may strengthen you with power through his Spirit in your inner being, 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17. so that Christ may dwell in your hearts through faith. And I pray that you, being rooted and established in love,  </a:t>
            </a:r>
          </a:p>
          <a:p>
            <a:pPr algn="l"/>
            <a:endParaRPr lang="en-CA" sz="2800" i="1" dirty="0">
              <a:solidFill>
                <a:schemeClr val="bg1"/>
              </a:solidFill>
            </a:endParaRP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			Ephesians 3:14-17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0B7591-E174-45D9-AAD8-79C1422AA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7383E2A-B816-4E3B-B3E5-FE96002BA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284B916-CB4D-43C2-A9BD-F5C2F9FA27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F88E75-63BE-4838-84A5-C45F377ECE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359003A-C3CD-4E9D-A057-5F79D7288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434D2648-A050-4B2F-B866-6F9AC8F0C0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C7806EE-99C0-43D0-B14B-CC29145800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 descr="A close-up of a glass of water&#10;&#10;Description automatically generated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" r="1248"/>
          <a:stretch/>
        </p:blipFill>
        <p:spPr>
          <a:xfrm>
            <a:off x="2441167" y="2008057"/>
            <a:ext cx="2032959" cy="306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9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818" y="491325"/>
            <a:ext cx="11416146" cy="320964"/>
          </a:xfrm>
        </p:spPr>
        <p:txBody>
          <a:bodyPr>
            <a:normAutofit fontScale="90000"/>
          </a:bodyPr>
          <a:lstStyle/>
          <a:p>
            <a:pPr algn="l"/>
            <a:r>
              <a:rPr lang="en-CA" sz="4000" dirty="0">
                <a:solidFill>
                  <a:schemeClr val="bg1"/>
                </a:solidFill>
              </a:rPr>
              <a:t>II. HE EXPRESSES THE FULNESS OF GOD - (Ephesians 3:14-21)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54A56-2D31-5A9E-B3A3-A0C9CA8D7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3864" y="932071"/>
            <a:ext cx="5958827" cy="884538"/>
          </a:xfrm>
        </p:spPr>
        <p:txBody>
          <a:bodyPr>
            <a:noAutofit/>
          </a:bodyPr>
          <a:lstStyle/>
          <a:p>
            <a:pPr algn="l"/>
            <a:r>
              <a:rPr lang="en-CA" sz="2800" i="1" dirty="0">
                <a:solidFill>
                  <a:schemeClr val="bg1"/>
                </a:solidFill>
              </a:rPr>
              <a:t>18. may have power, together with all the saints, to grasp how wide and long and high and deep is the love of Christ, 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19. and to know this love that surpasses knowledge—that you may be filled to the measure of all the fullness of God.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20. Now to him who is able to do immeasurably more than all we ask or imagine, according to his power that is at work within us, 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21. to him be glory in the church and in Christ Jesus throughout all generations, for ever and ever! Amen.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			Ephesians 3:18-21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0B7591-E174-45D9-AAD8-79C1422AA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7383E2A-B816-4E3B-B3E5-FE96002BA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284B916-CB4D-43C2-A9BD-F5C2F9FA27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F88E75-63BE-4838-84A5-C45F377ECE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359003A-C3CD-4E9D-A057-5F79D7288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434D2648-A050-4B2F-B866-6F9AC8F0C0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C7806EE-99C0-43D0-B14B-CC29145800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 descr="A close-up of a glass of water&#10;&#10;Description automatically generated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" r="1248"/>
          <a:stretch/>
        </p:blipFill>
        <p:spPr>
          <a:xfrm>
            <a:off x="2441167" y="2008057"/>
            <a:ext cx="2032959" cy="306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6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1731" y="609600"/>
            <a:ext cx="5160960" cy="13308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HE EXPRESSES THE FULNESS OF GOD - (Ephesians 3:14-21)</a:t>
            </a:r>
          </a:p>
        </p:txBody>
      </p:sp>
      <p:pic>
        <p:nvPicPr>
          <p:cNvPr id="5" name="Picture 4" descr="A person with a beard&#10;&#10;Description automatically generated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7" r="13206" b="-1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4554A56-2D31-5A9E-B3A3-A0C9CA8D7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4283" y="3786908"/>
            <a:ext cx="4140013" cy="1715415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algn="l"/>
            <a:r>
              <a:rPr lang="en-CA" sz="3200" i="1" dirty="0"/>
              <a:t>W. R. Moody</a:t>
            </a:r>
          </a:p>
          <a:p>
            <a:pPr algn="l"/>
            <a:r>
              <a:rPr lang="en-CA" sz="3200" i="1" dirty="0"/>
              <a:t>“The Life of D. L. Moody”</a:t>
            </a:r>
          </a:p>
          <a:p>
            <a:pPr algn="l"/>
            <a:r>
              <a:rPr lang="en-CA" sz="3200" i="1" dirty="0"/>
              <a:t>New York: 1900, p. 149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79926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HE EXPRESSES THE FULNESS OF GOD - (Ephesians 3:14-21)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97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1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3525"/>
            <a:ext cx="5664200" cy="1001857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EXPRESSES THE FREEDOM OF GOD - (Isaiah 61:1-3)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8B86-0DF6-8207-7C55-901E4A91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92" y="1634836"/>
            <a:ext cx="6502400" cy="4542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/>
              <a:t>“The Spirit of the Sovereign LORD is on me, because the LORD has anointed me to preach good news to the poor. He has sent me to bind up the </a:t>
            </a:r>
            <a:r>
              <a:rPr lang="en-CA" i="1" dirty="0" err="1"/>
              <a:t>brokenhearted</a:t>
            </a:r>
            <a:r>
              <a:rPr lang="en-CA" i="1" dirty="0"/>
              <a:t>, </a:t>
            </a:r>
            <a:r>
              <a:rPr lang="en-CA" i="1" u="sng" dirty="0"/>
              <a:t>to proclaim freedom for the captives</a:t>
            </a:r>
            <a:r>
              <a:rPr lang="en-CA" i="1" dirty="0"/>
              <a:t> and release from darkness for the prisoners, </a:t>
            </a:r>
          </a:p>
          <a:p>
            <a:pPr marL="0" indent="0">
              <a:buNone/>
            </a:pPr>
            <a:r>
              <a:rPr lang="en-CA" i="1" dirty="0"/>
              <a:t>2.  to proclaim the year of the LORD’s favor and the day of vengeance of our God, to comfort all who mourn, ”</a:t>
            </a:r>
          </a:p>
          <a:p>
            <a:pPr marL="0" indent="0">
              <a:buNone/>
            </a:pPr>
            <a:r>
              <a:rPr lang="en-CA" i="1" dirty="0"/>
              <a:t>				Isaiah 61:1-2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2" r="22872"/>
          <a:stretch/>
        </p:blipFill>
        <p:spPr>
          <a:xfrm>
            <a:off x="6659284" y="643467"/>
            <a:ext cx="48362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76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1998"/>
            <a:ext cx="5664200" cy="1001857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EXPRESSES THE FREEDOM OF GOD - (Isaiah 61:1-3)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8B86-0DF6-8207-7C55-901E4A91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92" y="1825625"/>
            <a:ext cx="6502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/>
              <a:t>“and provide for those who grieve in Zion— to bestow on them a crown of beauty instead of ashes, the oil of gladness instead of mourning, and a garment of praise instead of a spirit of despair. They will be called oaks of righteousness, a planting of the LORD </a:t>
            </a:r>
            <a:r>
              <a:rPr lang="en-CA" i="1" u="sng" dirty="0"/>
              <a:t>for the display of his splendor</a:t>
            </a:r>
            <a:r>
              <a:rPr lang="en-CA" i="1" dirty="0"/>
              <a:t>.”</a:t>
            </a:r>
          </a:p>
          <a:p>
            <a:pPr marL="0" indent="0">
              <a:buNone/>
            </a:pPr>
            <a:r>
              <a:rPr lang="en-CA" i="1" dirty="0"/>
              <a:t>				   Isaiah 61:3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2" r="22872"/>
          <a:stretch/>
        </p:blipFill>
        <p:spPr>
          <a:xfrm>
            <a:off x="6659284" y="643467"/>
            <a:ext cx="48362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92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7FD-B5A0-7A5A-878C-FE67D33E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18" y="189634"/>
            <a:ext cx="5507182" cy="132556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EXPRESSES THE FREEDOM OF GOD - (Isaiah 61:1-3)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8B86-0DF6-8207-7C55-901E4A91B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44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0" i="1" u="none" strike="noStrike" baseline="0" dirty="0"/>
              <a:t>“Now the Lord is the Spirit, and where the Spirit of the Lord is, there is freedom.”</a:t>
            </a:r>
          </a:p>
          <a:p>
            <a:pPr marL="0" indent="0" algn="r">
              <a:buNone/>
            </a:pPr>
            <a:r>
              <a:rPr lang="en-CA" b="0" i="1" u="none" strike="noStrike" baseline="0" dirty="0"/>
              <a:t>II Corinthians 3:17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87C80-93CE-B273-7786-D2E8A709B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4147126"/>
            <a:ext cx="5181600" cy="2345749"/>
          </a:xfrm>
        </p:spPr>
        <p:txBody>
          <a:bodyPr/>
          <a:lstStyle/>
          <a:p>
            <a:pPr marL="0" indent="0">
              <a:buNone/>
            </a:pPr>
            <a:r>
              <a:rPr lang="en-CA" i="1" dirty="0"/>
              <a:t>“It is for freedom that Christ has set us free. Stand firm, then, and do not let yourselves be burdened again by a yoke of slavery.”</a:t>
            </a:r>
          </a:p>
          <a:p>
            <a:pPr marL="0" indent="0">
              <a:buNone/>
            </a:pPr>
            <a:r>
              <a:rPr lang="en-CA" i="1" dirty="0"/>
              <a:t>			Galatians 5:1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5AD38-70CB-91A9-431E-29E3871E0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2" r="22872"/>
          <a:stretch/>
        </p:blipFill>
        <p:spPr>
          <a:xfrm>
            <a:off x="6659284" y="643467"/>
            <a:ext cx="48362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776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723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Have you Met my Jesus – Part 2</vt:lpstr>
      <vt:lpstr>I. HE EXPRESSES THE FAVOUR OF GOD - (Luke 2:40)</vt:lpstr>
      <vt:lpstr>II. HE EXPRESSES THE FULNESS OF GOD - (Ephesians 3:14-21)</vt:lpstr>
      <vt:lpstr>II. HE EXPRESSES THE FULNESS OF GOD - (Ephesians 3:14-21)</vt:lpstr>
      <vt:lpstr>II. HE EXPRESSES THE FULNESS OF GOD - (Ephesians 3:14-21)</vt:lpstr>
      <vt:lpstr>II. HE EXPRESSES THE FULNESS OF GOD - (Ephesians 3:14-21)</vt:lpstr>
      <vt:lpstr>III. HE EXPRESSES THE FREEDOM OF GOD - (Isaiah 61:1-3)</vt:lpstr>
      <vt:lpstr>III. HE EXPRESSES THE FREEDOM OF GOD - (Isaiah 61:1-3)</vt:lpstr>
      <vt:lpstr>III. HE EXPRESSES THE FREEDOM OF GOD - (Isaiah 61:1-3)</vt:lpstr>
      <vt:lpstr>III. HE EXPRESSES THE FREEDOM OF GOD - (Isaiah 61:1-3)</vt:lpstr>
      <vt:lpstr>III. HE EXPRESSES THE FREEDOM OF GOD - (Isaiah 61:1-3)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Met my Jesus – Part 2</dc:title>
  <dc:creator>Fountaingate Christian</dc:creator>
  <cp:lastModifiedBy>Fountaingate Christian</cp:lastModifiedBy>
  <cp:revision>5</cp:revision>
  <dcterms:created xsi:type="dcterms:W3CDTF">2023-10-10T18:19:46Z</dcterms:created>
  <dcterms:modified xsi:type="dcterms:W3CDTF">2023-10-21T22:58:53Z</dcterms:modified>
</cp:coreProperties>
</file>