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3" d="100"/>
          <a:sy n="83" d="100"/>
        </p:scale>
        <p:origin x="68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2C55-8737-9219-F986-13764784DA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A9EF3C-A001-5316-3C62-94D12CC96B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CC91BB-1E7D-5431-15D6-424694A6FB66}"/>
              </a:ext>
            </a:extLst>
          </p:cNvPr>
          <p:cNvSpPr>
            <a:spLocks noGrp="1"/>
          </p:cNvSpPr>
          <p:nvPr>
            <p:ph type="dt" sz="half" idx="10"/>
          </p:nvPr>
        </p:nvSpPr>
        <p:spPr/>
        <p:txBody>
          <a:bodyPr/>
          <a:lstStyle/>
          <a:p>
            <a:fld id="{0E46A9D0-B110-47E4-ACEE-AE1534E51BA4}" type="datetimeFigureOut">
              <a:rPr lang="en-US" smtClean="0"/>
              <a:t>12/7/2022</a:t>
            </a:fld>
            <a:endParaRPr lang="en-US"/>
          </a:p>
        </p:txBody>
      </p:sp>
      <p:sp>
        <p:nvSpPr>
          <p:cNvPr id="5" name="Footer Placeholder 4">
            <a:extLst>
              <a:ext uri="{FF2B5EF4-FFF2-40B4-BE49-F238E27FC236}">
                <a16:creationId xmlns:a16="http://schemas.microsoft.com/office/drawing/2014/main" id="{EFB1EB8A-8D9B-00D1-2D0D-078A22BC0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736F6B-38B8-672F-C6AD-B67220C718F0}"/>
              </a:ext>
            </a:extLst>
          </p:cNvPr>
          <p:cNvSpPr>
            <a:spLocks noGrp="1"/>
          </p:cNvSpPr>
          <p:nvPr>
            <p:ph type="sldNum" sz="quarter" idx="12"/>
          </p:nvPr>
        </p:nvSpPr>
        <p:spPr/>
        <p:txBody>
          <a:bodyPr/>
          <a:lstStyle/>
          <a:p>
            <a:fld id="{92875CE3-380E-40D2-A597-B41928E54754}" type="slidenum">
              <a:rPr lang="en-US" smtClean="0"/>
              <a:t>‹#›</a:t>
            </a:fld>
            <a:endParaRPr lang="en-US"/>
          </a:p>
        </p:txBody>
      </p:sp>
    </p:spTree>
    <p:extLst>
      <p:ext uri="{BB962C8B-B14F-4D97-AF65-F5344CB8AC3E}">
        <p14:creationId xmlns:p14="http://schemas.microsoft.com/office/powerpoint/2010/main" val="73811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9DD43-E38D-F436-3126-55846C270D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5DBF56-98F8-F165-F99C-ABEEA99EAD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3B473-0F9B-0AE0-C383-B801AE31C361}"/>
              </a:ext>
            </a:extLst>
          </p:cNvPr>
          <p:cNvSpPr>
            <a:spLocks noGrp="1"/>
          </p:cNvSpPr>
          <p:nvPr>
            <p:ph type="dt" sz="half" idx="10"/>
          </p:nvPr>
        </p:nvSpPr>
        <p:spPr/>
        <p:txBody>
          <a:bodyPr/>
          <a:lstStyle/>
          <a:p>
            <a:fld id="{0E46A9D0-B110-47E4-ACEE-AE1534E51BA4}" type="datetimeFigureOut">
              <a:rPr lang="en-US" smtClean="0"/>
              <a:t>12/7/2022</a:t>
            </a:fld>
            <a:endParaRPr lang="en-US"/>
          </a:p>
        </p:txBody>
      </p:sp>
      <p:sp>
        <p:nvSpPr>
          <p:cNvPr id="5" name="Footer Placeholder 4">
            <a:extLst>
              <a:ext uri="{FF2B5EF4-FFF2-40B4-BE49-F238E27FC236}">
                <a16:creationId xmlns:a16="http://schemas.microsoft.com/office/drawing/2014/main" id="{7B40A7A0-7315-F887-6C86-7B61FABEA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AE9DE-F26C-B87C-F7DD-57B1B2401A93}"/>
              </a:ext>
            </a:extLst>
          </p:cNvPr>
          <p:cNvSpPr>
            <a:spLocks noGrp="1"/>
          </p:cNvSpPr>
          <p:nvPr>
            <p:ph type="sldNum" sz="quarter" idx="12"/>
          </p:nvPr>
        </p:nvSpPr>
        <p:spPr/>
        <p:txBody>
          <a:bodyPr/>
          <a:lstStyle/>
          <a:p>
            <a:fld id="{92875CE3-380E-40D2-A597-B41928E54754}" type="slidenum">
              <a:rPr lang="en-US" smtClean="0"/>
              <a:t>‹#›</a:t>
            </a:fld>
            <a:endParaRPr lang="en-US"/>
          </a:p>
        </p:txBody>
      </p:sp>
    </p:spTree>
    <p:extLst>
      <p:ext uri="{BB962C8B-B14F-4D97-AF65-F5344CB8AC3E}">
        <p14:creationId xmlns:p14="http://schemas.microsoft.com/office/powerpoint/2010/main" val="4055090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9FC3E5-C1EC-9D5B-11B7-04A58C35A7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EB6A7C-EF4F-66BD-CABF-7529D18AD7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08EB9-6231-2692-643E-7BBE460CCC89}"/>
              </a:ext>
            </a:extLst>
          </p:cNvPr>
          <p:cNvSpPr>
            <a:spLocks noGrp="1"/>
          </p:cNvSpPr>
          <p:nvPr>
            <p:ph type="dt" sz="half" idx="10"/>
          </p:nvPr>
        </p:nvSpPr>
        <p:spPr/>
        <p:txBody>
          <a:bodyPr/>
          <a:lstStyle/>
          <a:p>
            <a:fld id="{0E46A9D0-B110-47E4-ACEE-AE1534E51BA4}" type="datetimeFigureOut">
              <a:rPr lang="en-US" smtClean="0"/>
              <a:t>12/7/2022</a:t>
            </a:fld>
            <a:endParaRPr lang="en-US"/>
          </a:p>
        </p:txBody>
      </p:sp>
      <p:sp>
        <p:nvSpPr>
          <p:cNvPr id="5" name="Footer Placeholder 4">
            <a:extLst>
              <a:ext uri="{FF2B5EF4-FFF2-40B4-BE49-F238E27FC236}">
                <a16:creationId xmlns:a16="http://schemas.microsoft.com/office/drawing/2014/main" id="{A8ECC8BF-8E5B-04B6-339C-04DB04A54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6A548-A0BA-6AFB-F1E6-E17BBCEFAACE}"/>
              </a:ext>
            </a:extLst>
          </p:cNvPr>
          <p:cNvSpPr>
            <a:spLocks noGrp="1"/>
          </p:cNvSpPr>
          <p:nvPr>
            <p:ph type="sldNum" sz="quarter" idx="12"/>
          </p:nvPr>
        </p:nvSpPr>
        <p:spPr/>
        <p:txBody>
          <a:bodyPr/>
          <a:lstStyle/>
          <a:p>
            <a:fld id="{92875CE3-380E-40D2-A597-B41928E54754}" type="slidenum">
              <a:rPr lang="en-US" smtClean="0"/>
              <a:t>‹#›</a:t>
            </a:fld>
            <a:endParaRPr lang="en-US"/>
          </a:p>
        </p:txBody>
      </p:sp>
    </p:spTree>
    <p:extLst>
      <p:ext uri="{BB962C8B-B14F-4D97-AF65-F5344CB8AC3E}">
        <p14:creationId xmlns:p14="http://schemas.microsoft.com/office/powerpoint/2010/main" val="4250713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9BB00-4769-8A4F-E7BA-E589FAC71A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37210E-83E7-CFAF-58B2-79EA074FC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1B00E-811E-86FE-A397-D8AC90F159C0}"/>
              </a:ext>
            </a:extLst>
          </p:cNvPr>
          <p:cNvSpPr>
            <a:spLocks noGrp="1"/>
          </p:cNvSpPr>
          <p:nvPr>
            <p:ph type="dt" sz="half" idx="10"/>
          </p:nvPr>
        </p:nvSpPr>
        <p:spPr/>
        <p:txBody>
          <a:bodyPr/>
          <a:lstStyle/>
          <a:p>
            <a:fld id="{0E46A9D0-B110-47E4-ACEE-AE1534E51BA4}" type="datetimeFigureOut">
              <a:rPr lang="en-US" smtClean="0"/>
              <a:t>12/7/2022</a:t>
            </a:fld>
            <a:endParaRPr lang="en-US"/>
          </a:p>
        </p:txBody>
      </p:sp>
      <p:sp>
        <p:nvSpPr>
          <p:cNvPr id="5" name="Footer Placeholder 4">
            <a:extLst>
              <a:ext uri="{FF2B5EF4-FFF2-40B4-BE49-F238E27FC236}">
                <a16:creationId xmlns:a16="http://schemas.microsoft.com/office/drawing/2014/main" id="{15C350EA-519A-0A7A-ED1E-1E40CEF7D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E271C-1A36-1C98-6A48-5873BF058479}"/>
              </a:ext>
            </a:extLst>
          </p:cNvPr>
          <p:cNvSpPr>
            <a:spLocks noGrp="1"/>
          </p:cNvSpPr>
          <p:nvPr>
            <p:ph type="sldNum" sz="quarter" idx="12"/>
          </p:nvPr>
        </p:nvSpPr>
        <p:spPr/>
        <p:txBody>
          <a:bodyPr/>
          <a:lstStyle/>
          <a:p>
            <a:fld id="{92875CE3-380E-40D2-A597-B41928E54754}" type="slidenum">
              <a:rPr lang="en-US" smtClean="0"/>
              <a:t>‹#›</a:t>
            </a:fld>
            <a:endParaRPr lang="en-US"/>
          </a:p>
        </p:txBody>
      </p:sp>
    </p:spTree>
    <p:extLst>
      <p:ext uri="{BB962C8B-B14F-4D97-AF65-F5344CB8AC3E}">
        <p14:creationId xmlns:p14="http://schemas.microsoft.com/office/powerpoint/2010/main" val="928804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82202-F7F8-E987-262D-AD89252C72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569F56-38F9-2E31-25FB-8EEF09648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F95D90-3C42-9064-7FEC-52158A4D4CD5}"/>
              </a:ext>
            </a:extLst>
          </p:cNvPr>
          <p:cNvSpPr>
            <a:spLocks noGrp="1"/>
          </p:cNvSpPr>
          <p:nvPr>
            <p:ph type="dt" sz="half" idx="10"/>
          </p:nvPr>
        </p:nvSpPr>
        <p:spPr/>
        <p:txBody>
          <a:bodyPr/>
          <a:lstStyle/>
          <a:p>
            <a:fld id="{0E46A9D0-B110-47E4-ACEE-AE1534E51BA4}" type="datetimeFigureOut">
              <a:rPr lang="en-US" smtClean="0"/>
              <a:t>12/7/2022</a:t>
            </a:fld>
            <a:endParaRPr lang="en-US"/>
          </a:p>
        </p:txBody>
      </p:sp>
      <p:sp>
        <p:nvSpPr>
          <p:cNvPr id="5" name="Footer Placeholder 4">
            <a:extLst>
              <a:ext uri="{FF2B5EF4-FFF2-40B4-BE49-F238E27FC236}">
                <a16:creationId xmlns:a16="http://schemas.microsoft.com/office/drawing/2014/main" id="{1B5F227D-34A5-8A3F-2669-3D2CCB77A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202CC-8476-E960-C0F1-D440DB1479D1}"/>
              </a:ext>
            </a:extLst>
          </p:cNvPr>
          <p:cNvSpPr>
            <a:spLocks noGrp="1"/>
          </p:cNvSpPr>
          <p:nvPr>
            <p:ph type="sldNum" sz="quarter" idx="12"/>
          </p:nvPr>
        </p:nvSpPr>
        <p:spPr/>
        <p:txBody>
          <a:bodyPr/>
          <a:lstStyle/>
          <a:p>
            <a:fld id="{92875CE3-380E-40D2-A597-B41928E54754}" type="slidenum">
              <a:rPr lang="en-US" smtClean="0"/>
              <a:t>‹#›</a:t>
            </a:fld>
            <a:endParaRPr lang="en-US"/>
          </a:p>
        </p:txBody>
      </p:sp>
    </p:spTree>
    <p:extLst>
      <p:ext uri="{BB962C8B-B14F-4D97-AF65-F5344CB8AC3E}">
        <p14:creationId xmlns:p14="http://schemas.microsoft.com/office/powerpoint/2010/main" val="72938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3A300-D1A9-BFD5-C2D9-719E5B5339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1E8E95-69C5-BEF8-E919-43575B2068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8B9F9F-6D5A-8743-2932-D6407D17A7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ACC04-E67F-F24B-DF29-57549EF7B768}"/>
              </a:ext>
            </a:extLst>
          </p:cNvPr>
          <p:cNvSpPr>
            <a:spLocks noGrp="1"/>
          </p:cNvSpPr>
          <p:nvPr>
            <p:ph type="dt" sz="half" idx="10"/>
          </p:nvPr>
        </p:nvSpPr>
        <p:spPr/>
        <p:txBody>
          <a:bodyPr/>
          <a:lstStyle/>
          <a:p>
            <a:fld id="{0E46A9D0-B110-47E4-ACEE-AE1534E51BA4}" type="datetimeFigureOut">
              <a:rPr lang="en-US" smtClean="0"/>
              <a:t>12/7/2022</a:t>
            </a:fld>
            <a:endParaRPr lang="en-US"/>
          </a:p>
        </p:txBody>
      </p:sp>
      <p:sp>
        <p:nvSpPr>
          <p:cNvPr id="6" name="Footer Placeholder 5">
            <a:extLst>
              <a:ext uri="{FF2B5EF4-FFF2-40B4-BE49-F238E27FC236}">
                <a16:creationId xmlns:a16="http://schemas.microsoft.com/office/drawing/2014/main" id="{B8865DCB-8885-BD26-A174-A2D09EFE4B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B6B35B-67CB-53DD-5123-5D0EACE0E263}"/>
              </a:ext>
            </a:extLst>
          </p:cNvPr>
          <p:cNvSpPr>
            <a:spLocks noGrp="1"/>
          </p:cNvSpPr>
          <p:nvPr>
            <p:ph type="sldNum" sz="quarter" idx="12"/>
          </p:nvPr>
        </p:nvSpPr>
        <p:spPr/>
        <p:txBody>
          <a:bodyPr/>
          <a:lstStyle/>
          <a:p>
            <a:fld id="{92875CE3-380E-40D2-A597-B41928E54754}" type="slidenum">
              <a:rPr lang="en-US" smtClean="0"/>
              <a:t>‹#›</a:t>
            </a:fld>
            <a:endParaRPr lang="en-US"/>
          </a:p>
        </p:txBody>
      </p:sp>
    </p:spTree>
    <p:extLst>
      <p:ext uri="{BB962C8B-B14F-4D97-AF65-F5344CB8AC3E}">
        <p14:creationId xmlns:p14="http://schemas.microsoft.com/office/powerpoint/2010/main" val="526172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AD389-B5DB-0C04-6612-12E495E188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69A664-0E22-DAE2-8757-B082FD133F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3D76DE-341B-3F3F-D6AA-10639442CD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62A77-891E-02C1-A153-F37783AB11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7EBE28-1C33-E1D4-9118-C53FD99552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D22289-B3CC-A43C-F5F0-3B7959E7CC47}"/>
              </a:ext>
            </a:extLst>
          </p:cNvPr>
          <p:cNvSpPr>
            <a:spLocks noGrp="1"/>
          </p:cNvSpPr>
          <p:nvPr>
            <p:ph type="dt" sz="half" idx="10"/>
          </p:nvPr>
        </p:nvSpPr>
        <p:spPr/>
        <p:txBody>
          <a:bodyPr/>
          <a:lstStyle/>
          <a:p>
            <a:fld id="{0E46A9D0-B110-47E4-ACEE-AE1534E51BA4}" type="datetimeFigureOut">
              <a:rPr lang="en-US" smtClean="0"/>
              <a:t>12/7/2022</a:t>
            </a:fld>
            <a:endParaRPr lang="en-US"/>
          </a:p>
        </p:txBody>
      </p:sp>
      <p:sp>
        <p:nvSpPr>
          <p:cNvPr id="8" name="Footer Placeholder 7">
            <a:extLst>
              <a:ext uri="{FF2B5EF4-FFF2-40B4-BE49-F238E27FC236}">
                <a16:creationId xmlns:a16="http://schemas.microsoft.com/office/drawing/2014/main" id="{EE104DA6-8CA9-D801-F13A-FC0C97C440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387D6B-230B-A4D1-FDEE-E8FF0B8BF62A}"/>
              </a:ext>
            </a:extLst>
          </p:cNvPr>
          <p:cNvSpPr>
            <a:spLocks noGrp="1"/>
          </p:cNvSpPr>
          <p:nvPr>
            <p:ph type="sldNum" sz="quarter" idx="12"/>
          </p:nvPr>
        </p:nvSpPr>
        <p:spPr/>
        <p:txBody>
          <a:bodyPr/>
          <a:lstStyle/>
          <a:p>
            <a:fld id="{92875CE3-380E-40D2-A597-B41928E54754}" type="slidenum">
              <a:rPr lang="en-US" smtClean="0"/>
              <a:t>‹#›</a:t>
            </a:fld>
            <a:endParaRPr lang="en-US"/>
          </a:p>
        </p:txBody>
      </p:sp>
    </p:spTree>
    <p:extLst>
      <p:ext uri="{BB962C8B-B14F-4D97-AF65-F5344CB8AC3E}">
        <p14:creationId xmlns:p14="http://schemas.microsoft.com/office/powerpoint/2010/main" val="3183633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F68FB-F855-9145-CB43-7BB402A7EB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EE1C95-E219-DAEC-8F7C-9DF484E3C7BE}"/>
              </a:ext>
            </a:extLst>
          </p:cNvPr>
          <p:cNvSpPr>
            <a:spLocks noGrp="1"/>
          </p:cNvSpPr>
          <p:nvPr>
            <p:ph type="dt" sz="half" idx="10"/>
          </p:nvPr>
        </p:nvSpPr>
        <p:spPr/>
        <p:txBody>
          <a:bodyPr/>
          <a:lstStyle/>
          <a:p>
            <a:fld id="{0E46A9D0-B110-47E4-ACEE-AE1534E51BA4}" type="datetimeFigureOut">
              <a:rPr lang="en-US" smtClean="0"/>
              <a:t>12/7/2022</a:t>
            </a:fld>
            <a:endParaRPr lang="en-US"/>
          </a:p>
        </p:txBody>
      </p:sp>
      <p:sp>
        <p:nvSpPr>
          <p:cNvPr id="4" name="Footer Placeholder 3">
            <a:extLst>
              <a:ext uri="{FF2B5EF4-FFF2-40B4-BE49-F238E27FC236}">
                <a16:creationId xmlns:a16="http://schemas.microsoft.com/office/drawing/2014/main" id="{0231704E-7EBE-2438-8CEA-DE0D097491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8B8A90-D74A-251E-DF3B-2C9F33E778C3}"/>
              </a:ext>
            </a:extLst>
          </p:cNvPr>
          <p:cNvSpPr>
            <a:spLocks noGrp="1"/>
          </p:cNvSpPr>
          <p:nvPr>
            <p:ph type="sldNum" sz="quarter" idx="12"/>
          </p:nvPr>
        </p:nvSpPr>
        <p:spPr/>
        <p:txBody>
          <a:bodyPr/>
          <a:lstStyle/>
          <a:p>
            <a:fld id="{92875CE3-380E-40D2-A597-B41928E54754}" type="slidenum">
              <a:rPr lang="en-US" smtClean="0"/>
              <a:t>‹#›</a:t>
            </a:fld>
            <a:endParaRPr lang="en-US"/>
          </a:p>
        </p:txBody>
      </p:sp>
    </p:spTree>
    <p:extLst>
      <p:ext uri="{BB962C8B-B14F-4D97-AF65-F5344CB8AC3E}">
        <p14:creationId xmlns:p14="http://schemas.microsoft.com/office/powerpoint/2010/main" val="3942509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8FECE4-99DB-F3B6-EBE4-4E7C3EC15E78}"/>
              </a:ext>
            </a:extLst>
          </p:cNvPr>
          <p:cNvSpPr>
            <a:spLocks noGrp="1"/>
          </p:cNvSpPr>
          <p:nvPr>
            <p:ph type="dt" sz="half" idx="10"/>
          </p:nvPr>
        </p:nvSpPr>
        <p:spPr/>
        <p:txBody>
          <a:bodyPr/>
          <a:lstStyle/>
          <a:p>
            <a:fld id="{0E46A9D0-B110-47E4-ACEE-AE1534E51BA4}" type="datetimeFigureOut">
              <a:rPr lang="en-US" smtClean="0"/>
              <a:t>12/7/2022</a:t>
            </a:fld>
            <a:endParaRPr lang="en-US"/>
          </a:p>
        </p:txBody>
      </p:sp>
      <p:sp>
        <p:nvSpPr>
          <p:cNvPr id="3" name="Footer Placeholder 2">
            <a:extLst>
              <a:ext uri="{FF2B5EF4-FFF2-40B4-BE49-F238E27FC236}">
                <a16:creationId xmlns:a16="http://schemas.microsoft.com/office/drawing/2014/main" id="{9398EB17-44EA-3F32-2B72-89E49009C6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720F29-5E3C-D4F0-2BE4-88FB68181991}"/>
              </a:ext>
            </a:extLst>
          </p:cNvPr>
          <p:cNvSpPr>
            <a:spLocks noGrp="1"/>
          </p:cNvSpPr>
          <p:nvPr>
            <p:ph type="sldNum" sz="quarter" idx="12"/>
          </p:nvPr>
        </p:nvSpPr>
        <p:spPr/>
        <p:txBody>
          <a:bodyPr/>
          <a:lstStyle/>
          <a:p>
            <a:fld id="{92875CE3-380E-40D2-A597-B41928E54754}" type="slidenum">
              <a:rPr lang="en-US" smtClean="0"/>
              <a:t>‹#›</a:t>
            </a:fld>
            <a:endParaRPr lang="en-US"/>
          </a:p>
        </p:txBody>
      </p:sp>
    </p:spTree>
    <p:extLst>
      <p:ext uri="{BB962C8B-B14F-4D97-AF65-F5344CB8AC3E}">
        <p14:creationId xmlns:p14="http://schemas.microsoft.com/office/powerpoint/2010/main" val="2329506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F7BDF-0297-C8B4-867F-AB41180CC5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696F76-8D84-9EB8-F21F-0949FEE53E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12C783-1ACE-CEF4-F00C-80792FA80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9A7250-D61C-D4BF-47EE-8B5AE3BE93D7}"/>
              </a:ext>
            </a:extLst>
          </p:cNvPr>
          <p:cNvSpPr>
            <a:spLocks noGrp="1"/>
          </p:cNvSpPr>
          <p:nvPr>
            <p:ph type="dt" sz="half" idx="10"/>
          </p:nvPr>
        </p:nvSpPr>
        <p:spPr/>
        <p:txBody>
          <a:bodyPr/>
          <a:lstStyle/>
          <a:p>
            <a:fld id="{0E46A9D0-B110-47E4-ACEE-AE1534E51BA4}" type="datetimeFigureOut">
              <a:rPr lang="en-US" smtClean="0"/>
              <a:t>12/7/2022</a:t>
            </a:fld>
            <a:endParaRPr lang="en-US"/>
          </a:p>
        </p:txBody>
      </p:sp>
      <p:sp>
        <p:nvSpPr>
          <p:cNvPr id="6" name="Footer Placeholder 5">
            <a:extLst>
              <a:ext uri="{FF2B5EF4-FFF2-40B4-BE49-F238E27FC236}">
                <a16:creationId xmlns:a16="http://schemas.microsoft.com/office/drawing/2014/main" id="{CD82FED9-EDD0-FA17-FB7E-ADFF225D70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F6BE44-C9AE-F92D-A6F2-DB3020A53882}"/>
              </a:ext>
            </a:extLst>
          </p:cNvPr>
          <p:cNvSpPr>
            <a:spLocks noGrp="1"/>
          </p:cNvSpPr>
          <p:nvPr>
            <p:ph type="sldNum" sz="quarter" idx="12"/>
          </p:nvPr>
        </p:nvSpPr>
        <p:spPr/>
        <p:txBody>
          <a:bodyPr/>
          <a:lstStyle/>
          <a:p>
            <a:fld id="{92875CE3-380E-40D2-A597-B41928E54754}" type="slidenum">
              <a:rPr lang="en-US" smtClean="0"/>
              <a:t>‹#›</a:t>
            </a:fld>
            <a:endParaRPr lang="en-US"/>
          </a:p>
        </p:txBody>
      </p:sp>
    </p:spTree>
    <p:extLst>
      <p:ext uri="{BB962C8B-B14F-4D97-AF65-F5344CB8AC3E}">
        <p14:creationId xmlns:p14="http://schemas.microsoft.com/office/powerpoint/2010/main" val="2392746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75429-FD65-0D30-A33E-C78D969088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D9CA80-1928-2587-4BCB-1FAAF5FAA4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52DDCB-D26E-E226-03B3-957351C05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16FF43-E8E5-5ED9-2E48-4717F5196859}"/>
              </a:ext>
            </a:extLst>
          </p:cNvPr>
          <p:cNvSpPr>
            <a:spLocks noGrp="1"/>
          </p:cNvSpPr>
          <p:nvPr>
            <p:ph type="dt" sz="half" idx="10"/>
          </p:nvPr>
        </p:nvSpPr>
        <p:spPr/>
        <p:txBody>
          <a:bodyPr/>
          <a:lstStyle/>
          <a:p>
            <a:fld id="{0E46A9D0-B110-47E4-ACEE-AE1534E51BA4}" type="datetimeFigureOut">
              <a:rPr lang="en-US" smtClean="0"/>
              <a:t>12/7/2022</a:t>
            </a:fld>
            <a:endParaRPr lang="en-US"/>
          </a:p>
        </p:txBody>
      </p:sp>
      <p:sp>
        <p:nvSpPr>
          <p:cNvPr id="6" name="Footer Placeholder 5">
            <a:extLst>
              <a:ext uri="{FF2B5EF4-FFF2-40B4-BE49-F238E27FC236}">
                <a16:creationId xmlns:a16="http://schemas.microsoft.com/office/drawing/2014/main" id="{B018A446-64B8-AC17-BD99-DD27D71915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8448EC-BCF3-F06D-8729-3F4103CFE42C}"/>
              </a:ext>
            </a:extLst>
          </p:cNvPr>
          <p:cNvSpPr>
            <a:spLocks noGrp="1"/>
          </p:cNvSpPr>
          <p:nvPr>
            <p:ph type="sldNum" sz="quarter" idx="12"/>
          </p:nvPr>
        </p:nvSpPr>
        <p:spPr/>
        <p:txBody>
          <a:bodyPr/>
          <a:lstStyle/>
          <a:p>
            <a:fld id="{92875CE3-380E-40D2-A597-B41928E54754}" type="slidenum">
              <a:rPr lang="en-US" smtClean="0"/>
              <a:t>‹#›</a:t>
            </a:fld>
            <a:endParaRPr lang="en-US"/>
          </a:p>
        </p:txBody>
      </p:sp>
    </p:spTree>
    <p:extLst>
      <p:ext uri="{BB962C8B-B14F-4D97-AF65-F5344CB8AC3E}">
        <p14:creationId xmlns:p14="http://schemas.microsoft.com/office/powerpoint/2010/main" val="2932888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7D3722-C3C0-B298-EFD6-1A05FE74E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D69F3F-80DE-067E-0079-595B737D02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2278E-9D41-FA49-1172-84B8BCAE3F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46A9D0-B110-47E4-ACEE-AE1534E51BA4}" type="datetimeFigureOut">
              <a:rPr lang="en-US" smtClean="0"/>
              <a:t>12/7/2022</a:t>
            </a:fld>
            <a:endParaRPr lang="en-US"/>
          </a:p>
        </p:txBody>
      </p:sp>
      <p:sp>
        <p:nvSpPr>
          <p:cNvPr id="5" name="Footer Placeholder 4">
            <a:extLst>
              <a:ext uri="{FF2B5EF4-FFF2-40B4-BE49-F238E27FC236}">
                <a16:creationId xmlns:a16="http://schemas.microsoft.com/office/drawing/2014/main" id="{614FD8C3-8013-B083-6C17-3D8ACD338C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2AA451-0589-5EB3-2758-1D7C643159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75CE3-380E-40D2-A597-B41928E54754}" type="slidenum">
              <a:rPr lang="en-US" smtClean="0"/>
              <a:t>‹#›</a:t>
            </a:fld>
            <a:endParaRPr lang="en-US"/>
          </a:p>
        </p:txBody>
      </p:sp>
    </p:spTree>
    <p:extLst>
      <p:ext uri="{BB962C8B-B14F-4D97-AF65-F5344CB8AC3E}">
        <p14:creationId xmlns:p14="http://schemas.microsoft.com/office/powerpoint/2010/main" val="802270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74000">
              <a:schemeClr val="accent1">
                <a:lumMod val="75000"/>
              </a:schemeClr>
            </a:gs>
            <a:gs pos="83000">
              <a:schemeClr val="accent1">
                <a:lumMod val="60000"/>
                <a:lumOff val="4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73722-2B09-C84F-3D0A-AFC08C2DD039}"/>
              </a:ext>
            </a:extLst>
          </p:cNvPr>
          <p:cNvSpPr>
            <a:spLocks noGrp="1"/>
          </p:cNvSpPr>
          <p:nvPr>
            <p:ph type="ctrTitle"/>
          </p:nvPr>
        </p:nvSpPr>
        <p:spPr>
          <a:xfrm>
            <a:off x="1524000" y="4244477"/>
            <a:ext cx="9144000" cy="1193800"/>
          </a:xfrm>
          <a:custGeom>
            <a:avLst/>
            <a:gdLst>
              <a:gd name="connsiteX0" fmla="*/ 0 w 9144000"/>
              <a:gd name="connsiteY0" fmla="*/ 0 h 1193800"/>
              <a:gd name="connsiteX1" fmla="*/ 9144000 w 9144000"/>
              <a:gd name="connsiteY1" fmla="*/ 0 h 1193800"/>
              <a:gd name="connsiteX2" fmla="*/ 9144000 w 9144000"/>
              <a:gd name="connsiteY2" fmla="*/ 1193800 h 1193800"/>
              <a:gd name="connsiteX3" fmla="*/ 0 w 9144000"/>
              <a:gd name="connsiteY3" fmla="*/ 1193800 h 1193800"/>
              <a:gd name="connsiteX4" fmla="*/ 0 w 9144000"/>
              <a:gd name="connsiteY4" fmla="*/ 0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93800" fill="none" extrusionOk="0">
                <a:moveTo>
                  <a:pt x="0" y="0"/>
                </a:moveTo>
                <a:cubicBezTo>
                  <a:pt x="2369658" y="75334"/>
                  <a:pt x="7363537" y="63869"/>
                  <a:pt x="9144000" y="0"/>
                </a:cubicBezTo>
                <a:cubicBezTo>
                  <a:pt x="9056638" y="557854"/>
                  <a:pt x="9178927" y="996051"/>
                  <a:pt x="9144000" y="1193800"/>
                </a:cubicBezTo>
                <a:cubicBezTo>
                  <a:pt x="5629401" y="1149230"/>
                  <a:pt x="2856525" y="1252976"/>
                  <a:pt x="0" y="1193800"/>
                </a:cubicBezTo>
                <a:cubicBezTo>
                  <a:pt x="104476" y="907295"/>
                  <a:pt x="51939" y="159954"/>
                  <a:pt x="0" y="0"/>
                </a:cubicBezTo>
                <a:close/>
              </a:path>
              <a:path w="9144000" h="1193800" stroke="0" extrusionOk="0">
                <a:moveTo>
                  <a:pt x="0" y="0"/>
                </a:moveTo>
                <a:cubicBezTo>
                  <a:pt x="1860836" y="61262"/>
                  <a:pt x="6047402" y="-161638"/>
                  <a:pt x="9144000" y="0"/>
                </a:cubicBezTo>
                <a:cubicBezTo>
                  <a:pt x="9052491" y="178544"/>
                  <a:pt x="9103784" y="783142"/>
                  <a:pt x="9144000" y="1193800"/>
                </a:cubicBezTo>
                <a:cubicBezTo>
                  <a:pt x="4778722" y="1284899"/>
                  <a:pt x="3806485" y="1293146"/>
                  <a:pt x="0" y="1193800"/>
                </a:cubicBezTo>
                <a:cubicBezTo>
                  <a:pt x="-52493" y="1020057"/>
                  <a:pt x="88381" y="519127"/>
                  <a:pt x="0" y="0"/>
                </a:cubicBezTo>
                <a:close/>
              </a:path>
            </a:pathLst>
          </a:custGeom>
          <a:ln w="38100">
            <a:solidFill>
              <a:schemeClr val="tx1"/>
            </a:solidFill>
            <a:extLst>
              <a:ext uri="{C807C97D-BFC1-408E-A445-0C87EB9F89A2}">
                <ask:lineSketchStyleProps xmlns:ask="http://schemas.microsoft.com/office/drawing/2018/sketchyshapes" sd="209238805">
                  <ask:type>
                    <ask:lineSketchCurved/>
                  </ask:type>
                </ask:lineSketchStyleProps>
              </a:ext>
            </a:extLst>
          </a:ln>
        </p:spPr>
        <p:txBody>
          <a:bodyPr/>
          <a:lstStyle/>
          <a:p>
            <a:r>
              <a:rPr lang="en-US" dirty="0">
                <a:ln w="0"/>
                <a:effectLst>
                  <a:outerShdw blurRad="38100" dist="19050" dir="2700000" algn="tl" rotWithShape="0">
                    <a:schemeClr val="dk1">
                      <a:alpha val="40000"/>
                    </a:schemeClr>
                  </a:outerShdw>
                </a:effectLst>
              </a:rPr>
              <a:t>HIS GREAT RETURN</a:t>
            </a:r>
          </a:p>
        </p:txBody>
      </p:sp>
      <p:pic>
        <p:nvPicPr>
          <p:cNvPr id="7" name="Picture 6">
            <a:extLst>
              <a:ext uri="{FF2B5EF4-FFF2-40B4-BE49-F238E27FC236}">
                <a16:creationId xmlns:a16="http://schemas.microsoft.com/office/drawing/2014/main" id="{8D712B13-50DE-2C68-02E0-41B628EBAE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371" y="387848"/>
            <a:ext cx="7713258" cy="3856629"/>
          </a:xfrm>
          <a:prstGeom prst="rect">
            <a:avLst/>
          </a:prstGeom>
        </p:spPr>
      </p:pic>
      <p:sp>
        <p:nvSpPr>
          <p:cNvPr id="3" name="Subtitle 2">
            <a:extLst>
              <a:ext uri="{FF2B5EF4-FFF2-40B4-BE49-F238E27FC236}">
                <a16:creationId xmlns:a16="http://schemas.microsoft.com/office/drawing/2014/main" id="{88BAD347-551D-4904-2F9E-91CA487492A6}"/>
              </a:ext>
            </a:extLst>
          </p:cNvPr>
          <p:cNvSpPr>
            <a:spLocks noGrp="1"/>
          </p:cNvSpPr>
          <p:nvPr>
            <p:ph type="subTitle" idx="1"/>
          </p:nvPr>
        </p:nvSpPr>
        <p:spPr>
          <a:xfrm>
            <a:off x="1524000" y="5667287"/>
            <a:ext cx="9144000" cy="872217"/>
          </a:xfrm>
        </p:spPr>
        <p:txBody>
          <a:bodyPr>
            <a:normAutofit/>
          </a:bodyPr>
          <a:lstStyle/>
          <a:p>
            <a:r>
              <a:rPr lang="en-US" sz="4000" dirty="0"/>
              <a:t>2 PETER 3:1-9</a:t>
            </a:r>
          </a:p>
        </p:txBody>
      </p:sp>
    </p:spTree>
    <p:extLst>
      <p:ext uri="{BB962C8B-B14F-4D97-AF65-F5344CB8AC3E}">
        <p14:creationId xmlns:p14="http://schemas.microsoft.com/office/powerpoint/2010/main" val="650446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9167">
              <a:schemeClr val="bg2">
                <a:lumMod val="90000"/>
              </a:schemeClr>
            </a:gs>
            <a:gs pos="41292">
              <a:schemeClr val="accent4">
                <a:lumMod val="40000"/>
                <a:lumOff val="60000"/>
              </a:schemeClr>
            </a:gs>
            <a:gs pos="0">
              <a:schemeClr val="bg2">
                <a:lumMod val="90000"/>
              </a:schemeClr>
            </a:gs>
            <a:gs pos="74000">
              <a:schemeClr val="bg2">
                <a:lumMod val="75000"/>
              </a:schemeClr>
            </a:gs>
            <a:gs pos="83000">
              <a:schemeClr val="tx2">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3FDD-A525-8F32-86F8-9EE0FC176B5B}"/>
              </a:ext>
            </a:extLst>
          </p:cNvPr>
          <p:cNvSpPr>
            <a:spLocks noGrp="1"/>
          </p:cNvSpPr>
          <p:nvPr>
            <p:ph type="title"/>
          </p:nvPr>
        </p:nvSpPr>
        <p:spPr/>
        <p:txBody>
          <a:bodyPr>
            <a:normAutofit/>
          </a:bodyPr>
          <a:lstStyle/>
          <a:p>
            <a:pPr algn="ctr"/>
            <a:r>
              <a:rPr lang="en-US" sz="6000" b="1" i="1" dirty="0"/>
              <a:t>THE FIRE STILL TO COME…</a:t>
            </a:r>
          </a:p>
        </p:txBody>
      </p:sp>
      <p:sp>
        <p:nvSpPr>
          <p:cNvPr id="3" name="Text Placeholder 2">
            <a:extLst>
              <a:ext uri="{FF2B5EF4-FFF2-40B4-BE49-F238E27FC236}">
                <a16:creationId xmlns:a16="http://schemas.microsoft.com/office/drawing/2014/main" id="{21EC5E6D-5D02-DD63-EC6C-C597E2FAD9A6}"/>
              </a:ext>
            </a:extLst>
          </p:cNvPr>
          <p:cNvSpPr>
            <a:spLocks noGrp="1"/>
          </p:cNvSpPr>
          <p:nvPr>
            <p:ph type="body" idx="1"/>
          </p:nvPr>
        </p:nvSpPr>
        <p:spPr/>
        <p:txBody>
          <a:bodyPr>
            <a:normAutofit/>
          </a:bodyPr>
          <a:lstStyle/>
          <a:p>
            <a:pPr algn="ctr"/>
            <a:r>
              <a:rPr lang="en-US" sz="4800" dirty="0"/>
              <a:t>TABLE SALT</a:t>
            </a:r>
          </a:p>
        </p:txBody>
      </p:sp>
      <p:pic>
        <p:nvPicPr>
          <p:cNvPr id="8" name="Content Placeholder 7">
            <a:extLst>
              <a:ext uri="{FF2B5EF4-FFF2-40B4-BE49-F238E27FC236}">
                <a16:creationId xmlns:a16="http://schemas.microsoft.com/office/drawing/2014/main" id="{0AFAD553-D165-FC28-5408-BF5BB0DC233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1448973" y="2750869"/>
            <a:ext cx="3742006" cy="3742006"/>
          </a:xfrm>
        </p:spPr>
      </p:pic>
      <p:sp>
        <p:nvSpPr>
          <p:cNvPr id="5" name="Text Placeholder 4">
            <a:extLst>
              <a:ext uri="{FF2B5EF4-FFF2-40B4-BE49-F238E27FC236}">
                <a16:creationId xmlns:a16="http://schemas.microsoft.com/office/drawing/2014/main" id="{78B693EB-9EB3-3615-754C-E55EAB8E0CE0}"/>
              </a:ext>
            </a:extLst>
          </p:cNvPr>
          <p:cNvSpPr>
            <a:spLocks noGrp="1"/>
          </p:cNvSpPr>
          <p:nvPr>
            <p:ph type="body" sz="quarter" idx="3"/>
          </p:nvPr>
        </p:nvSpPr>
        <p:spPr/>
        <p:txBody>
          <a:bodyPr>
            <a:normAutofit/>
          </a:bodyPr>
          <a:lstStyle/>
          <a:p>
            <a:pPr algn="ctr"/>
            <a:r>
              <a:rPr lang="en-US" sz="4800" dirty="0"/>
              <a:t>WATER</a:t>
            </a:r>
          </a:p>
        </p:txBody>
      </p:sp>
      <p:pic>
        <p:nvPicPr>
          <p:cNvPr id="10" name="Content Placeholder 9">
            <a:extLst>
              <a:ext uri="{FF2B5EF4-FFF2-40B4-BE49-F238E27FC236}">
                <a16:creationId xmlns:a16="http://schemas.microsoft.com/office/drawing/2014/main" id="{F8A76CA2-3273-57D1-B80D-F6FC22E0167F}"/>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22122"/>
          <a:stretch/>
        </p:blipFill>
        <p:spPr>
          <a:xfrm>
            <a:off x="6752526" y="2750869"/>
            <a:ext cx="4367323" cy="3742006"/>
          </a:xfrm>
        </p:spPr>
      </p:pic>
    </p:spTree>
    <p:extLst>
      <p:ext uri="{BB962C8B-B14F-4D97-AF65-F5344CB8AC3E}">
        <p14:creationId xmlns:p14="http://schemas.microsoft.com/office/powerpoint/2010/main" val="859174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9167">
              <a:schemeClr val="bg2">
                <a:lumMod val="90000"/>
              </a:schemeClr>
            </a:gs>
            <a:gs pos="41292">
              <a:schemeClr val="accent4">
                <a:lumMod val="40000"/>
                <a:lumOff val="60000"/>
              </a:schemeClr>
            </a:gs>
            <a:gs pos="0">
              <a:schemeClr val="bg2">
                <a:lumMod val="90000"/>
              </a:schemeClr>
            </a:gs>
            <a:gs pos="74000">
              <a:schemeClr val="bg2">
                <a:lumMod val="75000"/>
              </a:schemeClr>
            </a:gs>
            <a:gs pos="83000">
              <a:schemeClr val="tx2">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3FDD-A525-8F32-86F8-9EE0FC176B5B}"/>
              </a:ext>
            </a:extLst>
          </p:cNvPr>
          <p:cNvSpPr>
            <a:spLocks noGrp="1"/>
          </p:cNvSpPr>
          <p:nvPr>
            <p:ph type="title"/>
          </p:nvPr>
        </p:nvSpPr>
        <p:spPr/>
        <p:txBody>
          <a:bodyPr>
            <a:normAutofit/>
          </a:bodyPr>
          <a:lstStyle/>
          <a:p>
            <a:pPr algn="ctr"/>
            <a:r>
              <a:rPr lang="en-US" sz="6000" b="1" i="1" dirty="0"/>
              <a:t>THE FIRE STILL TO COME…</a:t>
            </a:r>
          </a:p>
        </p:txBody>
      </p:sp>
      <p:sp>
        <p:nvSpPr>
          <p:cNvPr id="3" name="Text Placeholder 2">
            <a:extLst>
              <a:ext uri="{FF2B5EF4-FFF2-40B4-BE49-F238E27FC236}">
                <a16:creationId xmlns:a16="http://schemas.microsoft.com/office/drawing/2014/main" id="{21EC5E6D-5D02-DD63-EC6C-C597E2FAD9A6}"/>
              </a:ext>
            </a:extLst>
          </p:cNvPr>
          <p:cNvSpPr>
            <a:spLocks noGrp="1"/>
          </p:cNvSpPr>
          <p:nvPr>
            <p:ph type="body" idx="1"/>
          </p:nvPr>
        </p:nvSpPr>
        <p:spPr/>
        <p:txBody>
          <a:bodyPr>
            <a:normAutofit/>
          </a:bodyPr>
          <a:lstStyle/>
          <a:p>
            <a:pPr algn="ctr"/>
            <a:r>
              <a:rPr lang="en-US" sz="4800" dirty="0"/>
              <a:t>THE ATOM</a:t>
            </a:r>
          </a:p>
        </p:txBody>
      </p:sp>
      <p:pic>
        <p:nvPicPr>
          <p:cNvPr id="8" name="Content Placeholder 7">
            <a:extLst>
              <a:ext uri="{FF2B5EF4-FFF2-40B4-BE49-F238E27FC236}">
                <a16:creationId xmlns:a16="http://schemas.microsoft.com/office/drawing/2014/main" id="{0AFAD553-D165-FC28-5408-BF5BB0DC233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1448973" y="2754611"/>
            <a:ext cx="3742006" cy="3734521"/>
          </a:xfrm>
        </p:spPr>
      </p:pic>
      <p:sp>
        <p:nvSpPr>
          <p:cNvPr id="5" name="Text Placeholder 4">
            <a:extLst>
              <a:ext uri="{FF2B5EF4-FFF2-40B4-BE49-F238E27FC236}">
                <a16:creationId xmlns:a16="http://schemas.microsoft.com/office/drawing/2014/main" id="{78B693EB-9EB3-3615-754C-E55EAB8E0CE0}"/>
              </a:ext>
            </a:extLst>
          </p:cNvPr>
          <p:cNvSpPr>
            <a:spLocks noGrp="1"/>
          </p:cNvSpPr>
          <p:nvPr>
            <p:ph type="body" sz="quarter" idx="3"/>
          </p:nvPr>
        </p:nvSpPr>
        <p:spPr/>
        <p:txBody>
          <a:bodyPr>
            <a:normAutofit/>
          </a:bodyPr>
          <a:lstStyle/>
          <a:p>
            <a:pPr algn="ctr"/>
            <a:r>
              <a:rPr lang="en-US" sz="4800" dirty="0"/>
              <a:t>THE EARTH</a:t>
            </a:r>
          </a:p>
        </p:txBody>
      </p:sp>
      <p:pic>
        <p:nvPicPr>
          <p:cNvPr id="10" name="Content Placeholder 9">
            <a:extLst>
              <a:ext uri="{FF2B5EF4-FFF2-40B4-BE49-F238E27FC236}">
                <a16:creationId xmlns:a16="http://schemas.microsoft.com/office/drawing/2014/main" id="{F8A76CA2-3273-57D1-B80D-F6FC22E0167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t="7176" b="7176"/>
          <a:stretch/>
        </p:blipFill>
        <p:spPr>
          <a:xfrm>
            <a:off x="6752526" y="2750869"/>
            <a:ext cx="4367323" cy="3742006"/>
          </a:xfrm>
        </p:spPr>
      </p:pic>
    </p:spTree>
    <p:extLst>
      <p:ext uri="{BB962C8B-B14F-4D97-AF65-F5344CB8AC3E}">
        <p14:creationId xmlns:p14="http://schemas.microsoft.com/office/powerpoint/2010/main" val="1056243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9167">
              <a:schemeClr val="bg2">
                <a:lumMod val="90000"/>
              </a:schemeClr>
            </a:gs>
            <a:gs pos="41292">
              <a:schemeClr val="accent4">
                <a:lumMod val="40000"/>
                <a:lumOff val="60000"/>
              </a:schemeClr>
            </a:gs>
            <a:gs pos="0">
              <a:schemeClr val="accent1">
                <a:lumMod val="60000"/>
                <a:lumOff val="40000"/>
              </a:schemeClr>
            </a:gs>
            <a:gs pos="74000">
              <a:schemeClr val="bg2">
                <a:lumMod val="75000"/>
              </a:schemeClr>
            </a:gs>
            <a:gs pos="83000">
              <a:schemeClr val="tx2">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3A3FE-D433-05D7-742E-D573911C8192}"/>
              </a:ext>
            </a:extLst>
          </p:cNvPr>
          <p:cNvSpPr>
            <a:spLocks noGrp="1"/>
          </p:cNvSpPr>
          <p:nvPr>
            <p:ph type="title"/>
          </p:nvPr>
        </p:nvSpPr>
        <p:spPr>
          <a:solidFill>
            <a:schemeClr val="bg2">
              <a:lumMod val="90000"/>
            </a:schemeClr>
          </a:solidFill>
        </p:spPr>
        <p:txBody>
          <a:bodyPr/>
          <a:lstStyle/>
          <a:p>
            <a:pPr algn="ctr"/>
            <a:r>
              <a:rPr lang="en-US" sz="4400" b="1" i="1" dirty="0">
                <a:effectLst/>
                <a:latin typeface="Times New Roman" panose="02020603050405020304" pitchFamily="18" charset="0"/>
                <a:ea typeface="Calibri" panose="020F0502020204030204" pitchFamily="34" charset="0"/>
              </a:rPr>
              <a:t>God has everything in place to carry out His word as He has said.</a:t>
            </a:r>
            <a:endParaRPr lang="en-US" dirty="0"/>
          </a:p>
        </p:txBody>
      </p:sp>
      <p:pic>
        <p:nvPicPr>
          <p:cNvPr id="5" name="Content Placeholder 4">
            <a:extLst>
              <a:ext uri="{FF2B5EF4-FFF2-40B4-BE49-F238E27FC236}">
                <a16:creationId xmlns:a16="http://schemas.microsoft.com/office/drawing/2014/main" id="{D488F7B9-9095-1BC8-0809-4E7CEF14CD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9249" y="1836843"/>
            <a:ext cx="7793502" cy="4512027"/>
          </a:xfrm>
        </p:spPr>
      </p:pic>
    </p:spTree>
    <p:extLst>
      <p:ext uri="{BB962C8B-B14F-4D97-AF65-F5344CB8AC3E}">
        <p14:creationId xmlns:p14="http://schemas.microsoft.com/office/powerpoint/2010/main" val="2059081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167">
              <a:schemeClr val="accent4">
                <a:lumMod val="40000"/>
                <a:lumOff val="60000"/>
              </a:schemeClr>
            </a:gs>
            <a:gs pos="41292">
              <a:schemeClr val="accent4">
                <a:lumMod val="40000"/>
                <a:lumOff val="60000"/>
              </a:schemeClr>
            </a:gs>
            <a:gs pos="0">
              <a:schemeClr val="accent2">
                <a:lumMod val="20000"/>
                <a:lumOff val="80000"/>
              </a:schemeClr>
            </a:gs>
            <a:gs pos="74000">
              <a:schemeClr val="accent2">
                <a:lumMod val="60000"/>
                <a:lumOff val="40000"/>
              </a:schemeClr>
            </a:gs>
            <a:gs pos="91738">
              <a:schemeClr val="accent2">
                <a:lumMod val="60000"/>
                <a:lumOff val="40000"/>
              </a:schemeClr>
            </a:gs>
            <a:gs pos="83000">
              <a:schemeClr val="accent2">
                <a:lumMod val="60000"/>
                <a:lumOff val="40000"/>
              </a:schemeClr>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BAFC-8868-CC5F-1BC7-4F8F3138DF7A}"/>
              </a:ext>
            </a:extLst>
          </p:cNvPr>
          <p:cNvSpPr>
            <a:spLocks noGrp="1"/>
          </p:cNvSpPr>
          <p:nvPr>
            <p:ph type="title"/>
          </p:nvPr>
        </p:nvSpPr>
        <p:spPr>
          <a:xfrm>
            <a:off x="839788" y="991772"/>
            <a:ext cx="3932237" cy="1600200"/>
          </a:xfrm>
          <a:solidFill>
            <a:schemeClr val="accent2">
              <a:lumMod val="20000"/>
              <a:lumOff val="80000"/>
            </a:schemeClr>
          </a:solidFill>
        </p:spPr>
        <p:txBody>
          <a:bodyPr>
            <a:normAutofit/>
          </a:bodyPr>
          <a:lstStyle/>
          <a:p>
            <a:pPr algn="ctr"/>
            <a:r>
              <a:rPr lang="en-US" sz="4400" b="1" u="sng" dirty="0"/>
              <a:t>III. HIS COMING IS DELAYED</a:t>
            </a:r>
          </a:p>
        </p:txBody>
      </p:sp>
      <p:pic>
        <p:nvPicPr>
          <p:cNvPr id="6" name="Content Placeholder 5" descr="Hour Glass with red sand">
            <a:extLst>
              <a:ext uri="{FF2B5EF4-FFF2-40B4-BE49-F238E27FC236}">
                <a16:creationId xmlns:a16="http://schemas.microsoft.com/office/drawing/2014/main" id="{853C7D71-EF7A-B0A9-14FE-563E9501E1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122007"/>
            <a:ext cx="6172200" cy="4604461"/>
          </a:xfrm>
        </p:spPr>
      </p:pic>
      <p:sp>
        <p:nvSpPr>
          <p:cNvPr id="4" name="Text Placeholder 3">
            <a:extLst>
              <a:ext uri="{FF2B5EF4-FFF2-40B4-BE49-F238E27FC236}">
                <a16:creationId xmlns:a16="http://schemas.microsoft.com/office/drawing/2014/main" id="{3A81DE5D-94F2-BAFE-14E4-741C27EC1113}"/>
              </a:ext>
            </a:extLst>
          </p:cNvPr>
          <p:cNvSpPr>
            <a:spLocks noGrp="1"/>
          </p:cNvSpPr>
          <p:nvPr>
            <p:ph type="body" sz="half" idx="2"/>
          </p:nvPr>
        </p:nvSpPr>
        <p:spPr>
          <a:xfrm>
            <a:off x="839788" y="3424237"/>
            <a:ext cx="3932237" cy="2275449"/>
          </a:xfrm>
          <a:solidFill>
            <a:schemeClr val="accent2">
              <a:lumMod val="40000"/>
              <a:lumOff val="60000"/>
            </a:schemeClr>
          </a:solidFill>
        </p:spPr>
        <p:txBody>
          <a:bodyPr>
            <a:normAutofit/>
          </a:bodyPr>
          <a:lstStyle/>
          <a:p>
            <a:pPr algn="ctr"/>
            <a:endParaRPr lang="en-US" sz="3600" b="1" dirty="0"/>
          </a:p>
          <a:p>
            <a:pPr algn="ctr"/>
            <a:r>
              <a:rPr lang="en-US" sz="3600" b="1" dirty="0"/>
              <a:t>A) A REALITY TO CONSIDER</a:t>
            </a:r>
          </a:p>
        </p:txBody>
      </p:sp>
    </p:spTree>
    <p:extLst>
      <p:ext uri="{BB962C8B-B14F-4D97-AF65-F5344CB8AC3E}">
        <p14:creationId xmlns:p14="http://schemas.microsoft.com/office/powerpoint/2010/main" val="1597587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9167">
              <a:schemeClr val="accent4">
                <a:lumMod val="40000"/>
                <a:lumOff val="60000"/>
              </a:schemeClr>
            </a:gs>
            <a:gs pos="41292">
              <a:schemeClr val="accent4">
                <a:lumMod val="40000"/>
                <a:lumOff val="60000"/>
              </a:schemeClr>
            </a:gs>
            <a:gs pos="0">
              <a:schemeClr val="accent2">
                <a:lumMod val="20000"/>
                <a:lumOff val="80000"/>
              </a:schemeClr>
            </a:gs>
            <a:gs pos="74000">
              <a:schemeClr val="accent2">
                <a:lumMod val="60000"/>
                <a:lumOff val="40000"/>
              </a:schemeClr>
            </a:gs>
            <a:gs pos="91738">
              <a:schemeClr val="accent2">
                <a:lumMod val="60000"/>
                <a:lumOff val="40000"/>
              </a:schemeClr>
            </a:gs>
            <a:gs pos="83000">
              <a:schemeClr val="accent2">
                <a:lumMod val="60000"/>
                <a:lumOff val="40000"/>
              </a:schemeClr>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BAFC-8868-CC5F-1BC7-4F8F3138DF7A}"/>
              </a:ext>
            </a:extLst>
          </p:cNvPr>
          <p:cNvSpPr>
            <a:spLocks noGrp="1"/>
          </p:cNvSpPr>
          <p:nvPr>
            <p:ph type="title"/>
          </p:nvPr>
        </p:nvSpPr>
        <p:spPr>
          <a:xfrm>
            <a:off x="839788" y="991772"/>
            <a:ext cx="3932237" cy="1600200"/>
          </a:xfrm>
          <a:solidFill>
            <a:schemeClr val="accent2">
              <a:lumMod val="20000"/>
              <a:lumOff val="80000"/>
            </a:schemeClr>
          </a:solidFill>
        </p:spPr>
        <p:txBody>
          <a:bodyPr>
            <a:normAutofit/>
          </a:bodyPr>
          <a:lstStyle/>
          <a:p>
            <a:pPr algn="ctr"/>
            <a:r>
              <a:rPr lang="en-US" sz="4400" b="1" u="sng" dirty="0"/>
              <a:t>III. HIS COMING IS DELAYED</a:t>
            </a:r>
          </a:p>
        </p:txBody>
      </p:sp>
      <p:pic>
        <p:nvPicPr>
          <p:cNvPr id="6" name="Content Placeholder 5" descr="A person writing on sticky notes">
            <a:extLst>
              <a:ext uri="{FF2B5EF4-FFF2-40B4-BE49-F238E27FC236}">
                <a16:creationId xmlns:a16="http://schemas.microsoft.com/office/drawing/2014/main" id="{853C7D71-EF7A-B0A9-14FE-563E9501E1E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183188" y="1366837"/>
            <a:ext cx="6172200" cy="4114800"/>
          </a:xfrm>
        </p:spPr>
      </p:pic>
      <p:sp>
        <p:nvSpPr>
          <p:cNvPr id="4" name="Text Placeholder 3">
            <a:extLst>
              <a:ext uri="{FF2B5EF4-FFF2-40B4-BE49-F238E27FC236}">
                <a16:creationId xmlns:a16="http://schemas.microsoft.com/office/drawing/2014/main" id="{3A81DE5D-94F2-BAFE-14E4-741C27EC1113}"/>
              </a:ext>
            </a:extLst>
          </p:cNvPr>
          <p:cNvSpPr>
            <a:spLocks noGrp="1"/>
          </p:cNvSpPr>
          <p:nvPr>
            <p:ph type="body" sz="half" idx="2"/>
          </p:nvPr>
        </p:nvSpPr>
        <p:spPr>
          <a:xfrm>
            <a:off x="839788" y="3424237"/>
            <a:ext cx="3932237" cy="2275449"/>
          </a:xfrm>
          <a:solidFill>
            <a:schemeClr val="accent2">
              <a:lumMod val="40000"/>
              <a:lumOff val="60000"/>
            </a:schemeClr>
          </a:solidFill>
        </p:spPr>
        <p:txBody>
          <a:bodyPr>
            <a:normAutofit/>
          </a:bodyPr>
          <a:lstStyle/>
          <a:p>
            <a:pPr algn="ctr"/>
            <a:endParaRPr lang="en-US" sz="3600" b="1" dirty="0"/>
          </a:p>
          <a:p>
            <a:pPr algn="ctr"/>
            <a:r>
              <a:rPr lang="en-US" sz="3600" b="1" dirty="0"/>
              <a:t>B) A REMINDER TO CONSIDER</a:t>
            </a:r>
          </a:p>
        </p:txBody>
      </p:sp>
    </p:spTree>
    <p:extLst>
      <p:ext uri="{BB962C8B-B14F-4D97-AF65-F5344CB8AC3E}">
        <p14:creationId xmlns:p14="http://schemas.microsoft.com/office/powerpoint/2010/main" val="4281105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9167">
              <a:schemeClr val="accent4">
                <a:lumMod val="40000"/>
                <a:lumOff val="60000"/>
              </a:schemeClr>
            </a:gs>
            <a:gs pos="41292">
              <a:schemeClr val="accent4">
                <a:lumMod val="40000"/>
                <a:lumOff val="60000"/>
              </a:schemeClr>
            </a:gs>
            <a:gs pos="0">
              <a:schemeClr val="accent2">
                <a:lumMod val="20000"/>
                <a:lumOff val="80000"/>
              </a:schemeClr>
            </a:gs>
            <a:gs pos="74000">
              <a:schemeClr val="accent2">
                <a:lumMod val="60000"/>
                <a:lumOff val="40000"/>
              </a:schemeClr>
            </a:gs>
            <a:gs pos="91738">
              <a:schemeClr val="accent2">
                <a:lumMod val="60000"/>
                <a:lumOff val="40000"/>
              </a:schemeClr>
            </a:gs>
            <a:gs pos="83000">
              <a:schemeClr val="accent2">
                <a:lumMod val="60000"/>
                <a:lumOff val="40000"/>
              </a:schemeClr>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BAFC-8868-CC5F-1BC7-4F8F3138DF7A}"/>
              </a:ext>
            </a:extLst>
          </p:cNvPr>
          <p:cNvSpPr>
            <a:spLocks noGrp="1"/>
          </p:cNvSpPr>
          <p:nvPr>
            <p:ph type="title"/>
          </p:nvPr>
        </p:nvSpPr>
        <p:spPr>
          <a:xfrm>
            <a:off x="839788" y="991772"/>
            <a:ext cx="3932237" cy="1600200"/>
          </a:xfrm>
          <a:solidFill>
            <a:schemeClr val="accent2">
              <a:lumMod val="20000"/>
              <a:lumOff val="80000"/>
            </a:schemeClr>
          </a:solidFill>
        </p:spPr>
        <p:txBody>
          <a:bodyPr>
            <a:normAutofit/>
          </a:bodyPr>
          <a:lstStyle/>
          <a:p>
            <a:pPr algn="ctr"/>
            <a:r>
              <a:rPr lang="en-US" sz="4400" b="1" u="sng" dirty="0"/>
              <a:t>III. HIS COMING IS DELAYED</a:t>
            </a:r>
          </a:p>
        </p:txBody>
      </p:sp>
      <p:pic>
        <p:nvPicPr>
          <p:cNvPr id="6" name="Content Placeholder 5" descr="Question mark against red wall">
            <a:extLst>
              <a:ext uri="{FF2B5EF4-FFF2-40B4-BE49-F238E27FC236}">
                <a16:creationId xmlns:a16="http://schemas.microsoft.com/office/drawing/2014/main" id="{853C7D71-EF7A-B0A9-14FE-563E9501E1E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183188" y="1558714"/>
            <a:ext cx="6172200" cy="3731046"/>
          </a:xfrm>
        </p:spPr>
      </p:pic>
      <p:sp>
        <p:nvSpPr>
          <p:cNvPr id="4" name="Text Placeholder 3">
            <a:extLst>
              <a:ext uri="{FF2B5EF4-FFF2-40B4-BE49-F238E27FC236}">
                <a16:creationId xmlns:a16="http://schemas.microsoft.com/office/drawing/2014/main" id="{3A81DE5D-94F2-BAFE-14E4-741C27EC1113}"/>
              </a:ext>
            </a:extLst>
          </p:cNvPr>
          <p:cNvSpPr>
            <a:spLocks noGrp="1"/>
          </p:cNvSpPr>
          <p:nvPr>
            <p:ph type="body" sz="half" idx="2"/>
          </p:nvPr>
        </p:nvSpPr>
        <p:spPr>
          <a:xfrm>
            <a:off x="839788" y="3424237"/>
            <a:ext cx="3932237" cy="2275449"/>
          </a:xfrm>
          <a:solidFill>
            <a:schemeClr val="accent2">
              <a:lumMod val="40000"/>
              <a:lumOff val="60000"/>
            </a:schemeClr>
          </a:solidFill>
        </p:spPr>
        <p:txBody>
          <a:bodyPr>
            <a:normAutofit/>
          </a:bodyPr>
          <a:lstStyle/>
          <a:p>
            <a:pPr algn="ctr"/>
            <a:endParaRPr lang="en-US" sz="3600" b="1" dirty="0"/>
          </a:p>
          <a:p>
            <a:pPr algn="ctr"/>
            <a:r>
              <a:rPr lang="en-US" sz="3600" b="1" dirty="0"/>
              <a:t>C) A REASON TO CONSIDER</a:t>
            </a:r>
          </a:p>
        </p:txBody>
      </p:sp>
    </p:spTree>
    <p:extLst>
      <p:ext uri="{BB962C8B-B14F-4D97-AF65-F5344CB8AC3E}">
        <p14:creationId xmlns:p14="http://schemas.microsoft.com/office/powerpoint/2010/main" val="1593340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9167">
              <a:schemeClr val="accent4">
                <a:lumMod val="40000"/>
                <a:lumOff val="60000"/>
              </a:schemeClr>
            </a:gs>
            <a:gs pos="41292">
              <a:schemeClr val="accent4">
                <a:lumMod val="40000"/>
                <a:lumOff val="60000"/>
              </a:schemeClr>
            </a:gs>
            <a:gs pos="0">
              <a:schemeClr val="accent4">
                <a:lumMod val="20000"/>
                <a:lumOff val="80000"/>
              </a:schemeClr>
            </a:gs>
            <a:gs pos="74000">
              <a:schemeClr val="accent4">
                <a:lumMod val="75000"/>
              </a:schemeClr>
            </a:gs>
            <a:gs pos="91738">
              <a:schemeClr val="accent4">
                <a:lumMod val="75000"/>
              </a:schemeClr>
            </a:gs>
            <a:gs pos="83000">
              <a:schemeClr val="accent4">
                <a:lumMod val="75000"/>
              </a:schemeClr>
            </a:gs>
            <a:gs pos="100000">
              <a:schemeClr val="accent4">
                <a:lumMod val="5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00C864-1FA8-EA08-8702-CD350F82FB2F}"/>
              </a:ext>
            </a:extLst>
          </p:cNvPr>
          <p:cNvSpPr>
            <a:spLocks noGrp="1"/>
          </p:cNvSpPr>
          <p:nvPr>
            <p:ph type="title"/>
          </p:nvPr>
        </p:nvSpPr>
        <p:spPr>
          <a:xfrm>
            <a:off x="838200" y="5021531"/>
            <a:ext cx="10515600" cy="1325563"/>
          </a:xfrm>
        </p:spPr>
        <p:txBody>
          <a:bodyPr/>
          <a:lstStyle/>
          <a:p>
            <a:pPr algn="ctr"/>
            <a:r>
              <a:rPr lang="en-US" sz="4400" dirty="0">
                <a:effectLst/>
                <a:latin typeface="Times New Roman" panose="02020603050405020304" pitchFamily="18" charset="0"/>
                <a:ea typeface="Calibri" panose="020F0502020204030204" pitchFamily="34" charset="0"/>
              </a:rPr>
              <a:t>God’s Delay Gives You And I, The Opportunity To Repent…Will You Do It? </a:t>
            </a:r>
            <a:endParaRPr lang="en-US" dirty="0"/>
          </a:p>
        </p:txBody>
      </p:sp>
      <p:pic>
        <p:nvPicPr>
          <p:cNvPr id="8" name="Content Placeholder 7" descr="Person with weathered palms facing up">
            <a:extLst>
              <a:ext uri="{FF2B5EF4-FFF2-40B4-BE49-F238E27FC236}">
                <a16:creationId xmlns:a16="http://schemas.microsoft.com/office/drawing/2014/main" id="{0B2A02A6-8105-067E-8AD5-65DD872F07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1700" y="533400"/>
            <a:ext cx="6528600" cy="4351338"/>
          </a:xfrm>
        </p:spPr>
      </p:pic>
    </p:spTree>
    <p:extLst>
      <p:ext uri="{BB962C8B-B14F-4D97-AF65-F5344CB8AC3E}">
        <p14:creationId xmlns:p14="http://schemas.microsoft.com/office/powerpoint/2010/main" val="2759137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74000">
              <a:schemeClr val="accent1">
                <a:lumMod val="40000"/>
                <a:lumOff val="60000"/>
              </a:schemeClr>
            </a:gs>
            <a:gs pos="83000">
              <a:schemeClr val="accent1">
                <a:lumMod val="40000"/>
                <a:lumOff val="6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AA8C7-C565-39C7-AC50-3B5622C293AB}"/>
              </a:ext>
            </a:extLst>
          </p:cNvPr>
          <p:cNvSpPr>
            <a:spLocks noGrp="1"/>
          </p:cNvSpPr>
          <p:nvPr>
            <p:ph type="title"/>
          </p:nvPr>
        </p:nvSpPr>
        <p:spPr>
          <a:xfrm>
            <a:off x="286603" y="259307"/>
            <a:ext cx="11559653" cy="6441744"/>
          </a:xfrm>
        </p:spPr>
        <p:txBody>
          <a:bodyPr>
            <a:normAutofit/>
          </a:bodyPr>
          <a:lstStyle/>
          <a:p>
            <a:pPr marL="0" marR="0" algn="ctr">
              <a:lnSpc>
                <a:spcPct val="107000"/>
              </a:lnSpc>
              <a:spcBef>
                <a:spcPts val="0"/>
              </a:spcBef>
              <a:spcAft>
                <a:spcPts val="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Peter 3:1-9</a:t>
            </a:r>
            <a:br>
              <a:rPr lang="en-US" sz="3200" b="1" dirty="0">
                <a:effectLst/>
                <a:latin typeface="Times New Roman" panose="02020603050405020304" pitchFamily="18" charset="0"/>
                <a:ea typeface="Calibri" panose="020F0502020204030204" pitchFamily="34" charset="0"/>
                <a:cs typeface="Times New Roman" panose="02020603050405020304" pitchFamily="18" charset="0"/>
              </a:rPr>
            </a:br>
            <a:br>
              <a:rPr lang="en-US" sz="3200" dirty="0">
                <a:effectLst/>
                <a:latin typeface="Calibri" panose="020F0502020204030204" pitchFamily="34" charset="0"/>
                <a:ea typeface="Calibri" panose="020F0502020204030204" pitchFamily="34" charset="0"/>
                <a:cs typeface="Times New Roman" panose="02020603050405020304" pitchFamily="18" charset="0"/>
              </a:rPr>
            </a:br>
            <a:r>
              <a:rPr lang="en-US" sz="3200" dirty="0">
                <a:effectLst/>
                <a:latin typeface="Calibri" panose="020F0502020204030204" pitchFamily="34" charset="0"/>
                <a:ea typeface="Calibri" panose="020F0502020204030204" pitchFamily="34" charset="0"/>
                <a:cs typeface="Times New Roman" panose="02020603050405020304" pitchFamily="18" charset="0"/>
              </a:rPr>
              <a: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Dear friends, this is now my second letter to you. I have written both of them as reminders to stimulate you to wholesome thinking.  I want you to recall the words spoken in the past by the holy prophets and the command given by our Lord and Savior through your apostles.</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Above all, you must understand that in the last days scoffers will come, scoffing and following their own evil desires. They will say, “Where is this ‘coming’ he promised? Ever since our ancestors died, everything goes on as it has since the beginning of creation.”</a:t>
            </a:r>
            <a:endParaRPr lang="en-US" sz="3200" dirty="0"/>
          </a:p>
        </p:txBody>
      </p:sp>
    </p:spTree>
    <p:extLst>
      <p:ext uri="{BB962C8B-B14F-4D97-AF65-F5344CB8AC3E}">
        <p14:creationId xmlns:p14="http://schemas.microsoft.com/office/powerpoint/2010/main" val="1335923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74000">
              <a:schemeClr val="accent1">
                <a:lumMod val="40000"/>
                <a:lumOff val="60000"/>
              </a:schemeClr>
            </a:gs>
            <a:gs pos="83000">
              <a:schemeClr val="accent1">
                <a:lumMod val="40000"/>
                <a:lumOff val="60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AA8C7-C565-39C7-AC50-3B5622C293AB}"/>
              </a:ext>
            </a:extLst>
          </p:cNvPr>
          <p:cNvSpPr>
            <a:spLocks noGrp="1"/>
          </p:cNvSpPr>
          <p:nvPr>
            <p:ph type="title"/>
          </p:nvPr>
        </p:nvSpPr>
        <p:spPr>
          <a:xfrm>
            <a:off x="286603" y="259307"/>
            <a:ext cx="11559653" cy="6441744"/>
          </a:xfrm>
        </p:spPr>
        <p:txBody>
          <a:bodyPr>
            <a:normAutofit fontScale="90000"/>
          </a:bodyPr>
          <a:lstStyle/>
          <a:p>
            <a:pPr marL="0" marR="0" algn="ctr">
              <a:lnSpc>
                <a:spcPct val="107000"/>
              </a:lnSpc>
              <a:spcBef>
                <a:spcPts val="0"/>
              </a:spcBef>
              <a:spcAft>
                <a:spcPts val="0"/>
              </a:spcAft>
            </a:pPr>
            <a:br>
              <a:rPr lang="en-US" sz="3200" b="1" dirty="0">
                <a:effectLst/>
                <a:latin typeface="Times New Roman" panose="02020603050405020304" pitchFamily="18" charset="0"/>
                <a:ea typeface="Calibri" panose="020F0502020204030204" pitchFamily="34" charset="0"/>
                <a:cs typeface="Times New Roman" panose="02020603050405020304" pitchFamily="18" charset="0"/>
              </a:rPr>
            </a:br>
            <a:br>
              <a:rPr lang="en-US" sz="3200" dirty="0">
                <a:effectLst/>
                <a:latin typeface="Calibri" panose="020F0502020204030204" pitchFamily="34" charset="0"/>
                <a:ea typeface="Calibri" panose="020F0502020204030204" pitchFamily="34" charset="0"/>
                <a:cs typeface="Times New Roman" panose="02020603050405020304" pitchFamily="18" charset="0"/>
              </a:rPr>
            </a:b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But they deliberately forget that long ago by God’s word the heavens came into being and the earth was formed out of water and by water.  By these waters also the world of that time was deluged and destroyed.  By the same word the present heavens and earth are reserved for fire, being kept for the </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day of judgment </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and destruction of the ungodly.</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But do not forget this one thing, dear friends: With the Lord a day is like a thousand years, and a thousand years are like a day. The Lord is not slow in keeping his promise, as some understand slowness. Instead, He is patient with you, not wanting anyone to perish, but everyone to come to repentance.”</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Tree>
    <p:extLst>
      <p:ext uri="{BB962C8B-B14F-4D97-AF65-F5344CB8AC3E}">
        <p14:creationId xmlns:p14="http://schemas.microsoft.com/office/powerpoint/2010/main" val="3810756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41B9-8711-C70C-8E60-25B568E25D70}"/>
              </a:ext>
            </a:extLst>
          </p:cNvPr>
          <p:cNvSpPr>
            <a:spLocks noGrp="1"/>
          </p:cNvSpPr>
          <p:nvPr>
            <p:ph type="title"/>
          </p:nvPr>
        </p:nvSpPr>
        <p:spPr>
          <a:solidFill>
            <a:schemeClr val="accent1">
              <a:lumMod val="20000"/>
              <a:lumOff val="80000"/>
            </a:schemeClr>
          </a:solidFill>
          <a:ln w="38100">
            <a:solidFill>
              <a:schemeClr val="tx1"/>
            </a:solidFill>
          </a:ln>
        </p:spPr>
        <p:txBody>
          <a:bodyPr/>
          <a:lstStyle/>
          <a:p>
            <a:pPr algn="ctr"/>
            <a:r>
              <a:rPr lang="en-US" dirty="0"/>
              <a:t>GENERAL DOUGLAS MACARTHUR </a:t>
            </a:r>
            <a:br>
              <a:rPr lang="en-US" dirty="0"/>
            </a:br>
            <a:r>
              <a:rPr lang="en-US" dirty="0"/>
              <a:t>“I WILL RETURN!”</a:t>
            </a:r>
          </a:p>
        </p:txBody>
      </p:sp>
      <p:pic>
        <p:nvPicPr>
          <p:cNvPr id="5" name="Content Placeholder 4">
            <a:extLst>
              <a:ext uri="{FF2B5EF4-FFF2-40B4-BE49-F238E27FC236}">
                <a16:creationId xmlns:a16="http://schemas.microsoft.com/office/drawing/2014/main" id="{ABF2369D-B815-FA3E-358A-5DF8B72DF1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67200" y="2172494"/>
            <a:ext cx="3657600" cy="3657600"/>
          </a:xfrm>
        </p:spPr>
      </p:pic>
    </p:spTree>
    <p:extLst>
      <p:ext uri="{BB962C8B-B14F-4D97-AF65-F5344CB8AC3E}">
        <p14:creationId xmlns:p14="http://schemas.microsoft.com/office/powerpoint/2010/main" val="1192064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41292">
              <a:schemeClr val="accent1">
                <a:lumMod val="75000"/>
              </a:schemeClr>
            </a:gs>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47969-31C8-573A-6FC1-69633F8E33AA}"/>
              </a:ext>
            </a:extLst>
          </p:cNvPr>
          <p:cNvSpPr>
            <a:spLocks noGrp="1"/>
          </p:cNvSpPr>
          <p:nvPr>
            <p:ph type="title"/>
          </p:nvPr>
        </p:nvSpPr>
        <p:spPr>
          <a:solidFill>
            <a:schemeClr val="accent5">
              <a:lumMod val="20000"/>
              <a:lumOff val="80000"/>
            </a:schemeClr>
          </a:solidFill>
        </p:spPr>
        <p:txBody>
          <a:bodyPr>
            <a:normAutofit/>
          </a:bodyPr>
          <a:lstStyle/>
          <a:p>
            <a:pPr algn="ctr"/>
            <a:r>
              <a:rPr lang="en-US" sz="4000" b="1" u="sng" dirty="0"/>
              <a:t>I. HIS COMING IS DOUBTED</a:t>
            </a:r>
          </a:p>
        </p:txBody>
      </p:sp>
      <p:pic>
        <p:nvPicPr>
          <p:cNvPr id="6" name="Picture Placeholder 5">
            <a:extLst>
              <a:ext uri="{FF2B5EF4-FFF2-40B4-BE49-F238E27FC236}">
                <a16:creationId xmlns:a16="http://schemas.microsoft.com/office/drawing/2014/main" id="{8894775E-3B9A-4AD7-E82A-2F8CB830E33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FEDDEEA6-1837-B813-D927-401E58C3C7A6}"/>
              </a:ext>
            </a:extLst>
          </p:cNvPr>
          <p:cNvSpPr>
            <a:spLocks noGrp="1"/>
          </p:cNvSpPr>
          <p:nvPr>
            <p:ph type="body" sz="half" idx="2"/>
          </p:nvPr>
        </p:nvSpPr>
        <p:spPr>
          <a:xfrm>
            <a:off x="839788" y="2254348"/>
            <a:ext cx="3932237" cy="1600200"/>
          </a:xfrm>
          <a:solidFill>
            <a:schemeClr val="accent3">
              <a:lumMod val="20000"/>
              <a:lumOff val="80000"/>
            </a:schemeClr>
          </a:solidFill>
        </p:spPr>
        <p:txBody>
          <a:bodyPr/>
          <a:lstStyle/>
          <a:p>
            <a:endParaRPr lang="en-US" dirty="0"/>
          </a:p>
          <a:p>
            <a:r>
              <a:rPr lang="en-US" sz="3200" b="1" dirty="0"/>
              <a:t>A) THEIR CHARACTER</a:t>
            </a:r>
          </a:p>
        </p:txBody>
      </p:sp>
    </p:spTree>
    <p:extLst>
      <p:ext uri="{BB962C8B-B14F-4D97-AF65-F5344CB8AC3E}">
        <p14:creationId xmlns:p14="http://schemas.microsoft.com/office/powerpoint/2010/main" val="2898972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41292">
              <a:schemeClr val="accent1">
                <a:lumMod val="75000"/>
              </a:schemeClr>
            </a:gs>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47969-31C8-573A-6FC1-69633F8E33AA}"/>
              </a:ext>
            </a:extLst>
          </p:cNvPr>
          <p:cNvSpPr>
            <a:spLocks noGrp="1"/>
          </p:cNvSpPr>
          <p:nvPr>
            <p:ph type="title"/>
          </p:nvPr>
        </p:nvSpPr>
        <p:spPr>
          <a:solidFill>
            <a:schemeClr val="accent5">
              <a:lumMod val="20000"/>
              <a:lumOff val="80000"/>
            </a:schemeClr>
          </a:solidFill>
        </p:spPr>
        <p:txBody>
          <a:bodyPr>
            <a:normAutofit/>
          </a:bodyPr>
          <a:lstStyle/>
          <a:p>
            <a:pPr algn="ctr"/>
            <a:r>
              <a:rPr lang="en-US" sz="4000" b="1" u="sng" dirty="0"/>
              <a:t>I. HIS COMING IS DOUBTED</a:t>
            </a:r>
          </a:p>
        </p:txBody>
      </p:sp>
      <p:pic>
        <p:nvPicPr>
          <p:cNvPr id="6" name="Picture Placeholder 5">
            <a:extLst>
              <a:ext uri="{FF2B5EF4-FFF2-40B4-BE49-F238E27FC236}">
                <a16:creationId xmlns:a16="http://schemas.microsoft.com/office/drawing/2014/main" id="{8894775E-3B9A-4AD7-E82A-2F8CB830E33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538" r="4538" b="7399"/>
          <a:stretch/>
        </p:blipFill>
        <p:spPr>
          <a:xfrm>
            <a:off x="5183188" y="987425"/>
            <a:ext cx="6172200" cy="4513043"/>
          </a:xfrm>
        </p:spPr>
      </p:pic>
      <p:sp>
        <p:nvSpPr>
          <p:cNvPr id="4" name="Text Placeholder 3">
            <a:extLst>
              <a:ext uri="{FF2B5EF4-FFF2-40B4-BE49-F238E27FC236}">
                <a16:creationId xmlns:a16="http://schemas.microsoft.com/office/drawing/2014/main" id="{FEDDEEA6-1837-B813-D927-401E58C3C7A6}"/>
              </a:ext>
            </a:extLst>
          </p:cNvPr>
          <p:cNvSpPr>
            <a:spLocks noGrp="1"/>
          </p:cNvSpPr>
          <p:nvPr>
            <p:ph type="body" sz="half" idx="2"/>
          </p:nvPr>
        </p:nvSpPr>
        <p:spPr>
          <a:xfrm>
            <a:off x="839788" y="2254348"/>
            <a:ext cx="3932237" cy="1600200"/>
          </a:xfrm>
          <a:solidFill>
            <a:schemeClr val="accent3">
              <a:lumMod val="20000"/>
              <a:lumOff val="80000"/>
            </a:schemeClr>
          </a:solidFill>
        </p:spPr>
        <p:txBody>
          <a:bodyPr/>
          <a:lstStyle/>
          <a:p>
            <a:endParaRPr lang="en-US" dirty="0"/>
          </a:p>
          <a:p>
            <a:r>
              <a:rPr lang="en-US" sz="3200" b="1" dirty="0"/>
              <a:t>B) THEIR CONDUCT</a:t>
            </a:r>
          </a:p>
        </p:txBody>
      </p:sp>
    </p:spTree>
    <p:extLst>
      <p:ext uri="{BB962C8B-B14F-4D97-AF65-F5344CB8AC3E}">
        <p14:creationId xmlns:p14="http://schemas.microsoft.com/office/powerpoint/2010/main" val="387937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41292">
              <a:schemeClr val="accent1">
                <a:lumMod val="75000"/>
              </a:schemeClr>
            </a:gs>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47969-31C8-573A-6FC1-69633F8E33AA}"/>
              </a:ext>
            </a:extLst>
          </p:cNvPr>
          <p:cNvSpPr>
            <a:spLocks noGrp="1"/>
          </p:cNvSpPr>
          <p:nvPr>
            <p:ph type="title"/>
          </p:nvPr>
        </p:nvSpPr>
        <p:spPr>
          <a:solidFill>
            <a:schemeClr val="accent5">
              <a:lumMod val="20000"/>
              <a:lumOff val="80000"/>
            </a:schemeClr>
          </a:solidFill>
        </p:spPr>
        <p:txBody>
          <a:bodyPr>
            <a:normAutofit/>
          </a:bodyPr>
          <a:lstStyle/>
          <a:p>
            <a:pPr algn="ctr"/>
            <a:r>
              <a:rPr lang="en-US" sz="4000" b="1" u="sng" dirty="0"/>
              <a:t>I. HIS COMING IS DOUBTED</a:t>
            </a:r>
          </a:p>
        </p:txBody>
      </p:sp>
      <p:pic>
        <p:nvPicPr>
          <p:cNvPr id="6" name="Picture Placeholder 5">
            <a:extLst>
              <a:ext uri="{FF2B5EF4-FFF2-40B4-BE49-F238E27FC236}">
                <a16:creationId xmlns:a16="http://schemas.microsoft.com/office/drawing/2014/main" id="{8894775E-3B9A-4AD7-E82A-2F8CB830E33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389" r="4389"/>
          <a:stretch/>
        </p:blipFill>
        <p:spPr>
          <a:xfrm>
            <a:off x="5183188" y="987425"/>
            <a:ext cx="6172200" cy="4513043"/>
          </a:xfrm>
        </p:spPr>
      </p:pic>
      <p:sp>
        <p:nvSpPr>
          <p:cNvPr id="4" name="Text Placeholder 3">
            <a:extLst>
              <a:ext uri="{FF2B5EF4-FFF2-40B4-BE49-F238E27FC236}">
                <a16:creationId xmlns:a16="http://schemas.microsoft.com/office/drawing/2014/main" id="{FEDDEEA6-1837-B813-D927-401E58C3C7A6}"/>
              </a:ext>
            </a:extLst>
          </p:cNvPr>
          <p:cNvSpPr>
            <a:spLocks noGrp="1"/>
          </p:cNvSpPr>
          <p:nvPr>
            <p:ph type="body" sz="half" idx="2"/>
          </p:nvPr>
        </p:nvSpPr>
        <p:spPr>
          <a:xfrm>
            <a:off x="839788" y="2254348"/>
            <a:ext cx="3932237" cy="1600200"/>
          </a:xfrm>
          <a:solidFill>
            <a:schemeClr val="accent3">
              <a:lumMod val="20000"/>
              <a:lumOff val="80000"/>
            </a:schemeClr>
          </a:solidFill>
        </p:spPr>
        <p:txBody>
          <a:bodyPr/>
          <a:lstStyle/>
          <a:p>
            <a:endParaRPr lang="en-US" dirty="0"/>
          </a:p>
          <a:p>
            <a:r>
              <a:rPr lang="en-US" sz="3200" b="1" dirty="0"/>
              <a:t>C) THEIR COMPLAINT</a:t>
            </a:r>
          </a:p>
        </p:txBody>
      </p:sp>
    </p:spTree>
    <p:extLst>
      <p:ext uri="{BB962C8B-B14F-4D97-AF65-F5344CB8AC3E}">
        <p14:creationId xmlns:p14="http://schemas.microsoft.com/office/powerpoint/2010/main" val="3648204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41292">
              <a:schemeClr val="tx1">
                <a:lumMod val="75000"/>
                <a:lumOff val="25000"/>
              </a:schemeClr>
            </a:gs>
            <a:gs pos="0">
              <a:schemeClr val="tx1">
                <a:lumMod val="50000"/>
                <a:lumOff val="50000"/>
              </a:schemeClr>
            </a:gs>
            <a:gs pos="74000">
              <a:schemeClr val="bg2">
                <a:lumMod val="75000"/>
              </a:schemeClr>
            </a:gs>
            <a:gs pos="83000">
              <a:schemeClr val="tx2">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0D79B-4633-676C-8F8E-499958425718}"/>
              </a:ext>
            </a:extLst>
          </p:cNvPr>
          <p:cNvSpPr>
            <a:spLocks noGrp="1"/>
          </p:cNvSpPr>
          <p:nvPr>
            <p:ph type="title"/>
          </p:nvPr>
        </p:nvSpPr>
        <p:spPr>
          <a:xfrm>
            <a:off x="7715210" y="1137463"/>
            <a:ext cx="3932237" cy="1600200"/>
          </a:xfrm>
          <a:solidFill>
            <a:schemeClr val="bg1">
              <a:lumMod val="65000"/>
            </a:schemeClr>
          </a:solidFill>
        </p:spPr>
        <p:txBody>
          <a:bodyPr>
            <a:normAutofit/>
          </a:bodyPr>
          <a:lstStyle/>
          <a:p>
            <a:pPr algn="ctr"/>
            <a:r>
              <a:rPr lang="en-US" sz="4000" b="1" u="sng" dirty="0"/>
              <a:t>II. HIS COMING IS DETERMINED</a:t>
            </a:r>
          </a:p>
        </p:txBody>
      </p:sp>
      <p:pic>
        <p:nvPicPr>
          <p:cNvPr id="6" name="Content Placeholder 5">
            <a:extLst>
              <a:ext uri="{FF2B5EF4-FFF2-40B4-BE49-F238E27FC236}">
                <a16:creationId xmlns:a16="http://schemas.microsoft.com/office/drawing/2014/main" id="{61FD6026-08FC-5DFF-1BF1-EED399C5A5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5932" y="1460278"/>
            <a:ext cx="6172200" cy="4317285"/>
          </a:xfrm>
        </p:spPr>
      </p:pic>
      <p:sp>
        <p:nvSpPr>
          <p:cNvPr id="4" name="Text Placeholder 3">
            <a:extLst>
              <a:ext uri="{FF2B5EF4-FFF2-40B4-BE49-F238E27FC236}">
                <a16:creationId xmlns:a16="http://schemas.microsoft.com/office/drawing/2014/main" id="{CF60B4E4-31F8-48BA-2647-C18E6D80E6A6}"/>
              </a:ext>
            </a:extLst>
          </p:cNvPr>
          <p:cNvSpPr>
            <a:spLocks noGrp="1"/>
          </p:cNvSpPr>
          <p:nvPr>
            <p:ph type="body" sz="half" idx="2"/>
          </p:nvPr>
        </p:nvSpPr>
        <p:spPr>
          <a:xfrm>
            <a:off x="7715211" y="3380404"/>
            <a:ext cx="3932237" cy="1761222"/>
          </a:xfrm>
          <a:solidFill>
            <a:schemeClr val="bg1">
              <a:lumMod val="85000"/>
            </a:schemeClr>
          </a:solidFill>
        </p:spPr>
        <p:txBody>
          <a:bodyPr>
            <a:normAutofit/>
          </a:bodyPr>
          <a:lstStyle/>
          <a:p>
            <a:pPr algn="ctr"/>
            <a:r>
              <a:rPr lang="en-US" sz="3600" b="1" dirty="0"/>
              <a:t>CRITICS ARE WILLINGLY IGNORANT</a:t>
            </a:r>
          </a:p>
        </p:txBody>
      </p:sp>
    </p:spTree>
    <p:extLst>
      <p:ext uri="{BB962C8B-B14F-4D97-AF65-F5344CB8AC3E}">
        <p14:creationId xmlns:p14="http://schemas.microsoft.com/office/powerpoint/2010/main" val="1100566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167">
              <a:schemeClr val="bg2">
                <a:lumMod val="90000"/>
              </a:schemeClr>
            </a:gs>
            <a:gs pos="41292">
              <a:schemeClr val="accent4">
                <a:lumMod val="40000"/>
                <a:lumOff val="60000"/>
              </a:schemeClr>
            </a:gs>
            <a:gs pos="0">
              <a:schemeClr val="bg2">
                <a:lumMod val="90000"/>
              </a:schemeClr>
            </a:gs>
            <a:gs pos="74000">
              <a:schemeClr val="bg2">
                <a:lumMod val="75000"/>
              </a:schemeClr>
            </a:gs>
            <a:gs pos="83000">
              <a:schemeClr val="tx2">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3FDD-A525-8F32-86F8-9EE0FC176B5B}"/>
              </a:ext>
            </a:extLst>
          </p:cNvPr>
          <p:cNvSpPr>
            <a:spLocks noGrp="1"/>
          </p:cNvSpPr>
          <p:nvPr>
            <p:ph type="title"/>
          </p:nvPr>
        </p:nvSpPr>
        <p:spPr/>
        <p:txBody>
          <a:bodyPr>
            <a:normAutofit/>
          </a:bodyPr>
          <a:lstStyle/>
          <a:p>
            <a:pPr algn="ctr"/>
            <a:r>
              <a:rPr lang="en-US" sz="6000" b="1" i="1" dirty="0"/>
              <a:t>THE FIRE STILL TO COME…</a:t>
            </a:r>
          </a:p>
        </p:txBody>
      </p:sp>
      <p:sp>
        <p:nvSpPr>
          <p:cNvPr id="3" name="Text Placeholder 2">
            <a:extLst>
              <a:ext uri="{FF2B5EF4-FFF2-40B4-BE49-F238E27FC236}">
                <a16:creationId xmlns:a16="http://schemas.microsoft.com/office/drawing/2014/main" id="{21EC5E6D-5D02-DD63-EC6C-C597E2FAD9A6}"/>
              </a:ext>
            </a:extLst>
          </p:cNvPr>
          <p:cNvSpPr>
            <a:spLocks noGrp="1"/>
          </p:cNvSpPr>
          <p:nvPr>
            <p:ph type="body" idx="1"/>
          </p:nvPr>
        </p:nvSpPr>
        <p:spPr/>
        <p:txBody>
          <a:bodyPr>
            <a:normAutofit/>
          </a:bodyPr>
          <a:lstStyle/>
          <a:p>
            <a:pPr algn="ctr"/>
            <a:r>
              <a:rPr lang="en-US" sz="4800" dirty="0"/>
              <a:t>OXYGEN</a:t>
            </a:r>
          </a:p>
        </p:txBody>
      </p:sp>
      <p:pic>
        <p:nvPicPr>
          <p:cNvPr id="8" name="Content Placeholder 7">
            <a:extLst>
              <a:ext uri="{FF2B5EF4-FFF2-40B4-BE49-F238E27FC236}">
                <a16:creationId xmlns:a16="http://schemas.microsoft.com/office/drawing/2014/main" id="{0AFAD553-D165-FC28-5408-BF5BB0DC233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48973" y="2750869"/>
            <a:ext cx="3742006" cy="3742006"/>
          </a:xfrm>
        </p:spPr>
      </p:pic>
      <p:sp>
        <p:nvSpPr>
          <p:cNvPr id="5" name="Text Placeholder 4">
            <a:extLst>
              <a:ext uri="{FF2B5EF4-FFF2-40B4-BE49-F238E27FC236}">
                <a16:creationId xmlns:a16="http://schemas.microsoft.com/office/drawing/2014/main" id="{78B693EB-9EB3-3615-754C-E55EAB8E0CE0}"/>
              </a:ext>
            </a:extLst>
          </p:cNvPr>
          <p:cNvSpPr>
            <a:spLocks noGrp="1"/>
          </p:cNvSpPr>
          <p:nvPr>
            <p:ph type="body" sz="quarter" idx="3"/>
          </p:nvPr>
        </p:nvSpPr>
        <p:spPr/>
        <p:txBody>
          <a:bodyPr>
            <a:normAutofit/>
          </a:bodyPr>
          <a:lstStyle/>
          <a:p>
            <a:pPr algn="ctr"/>
            <a:r>
              <a:rPr lang="en-US" sz="4800" dirty="0"/>
              <a:t>NITROGEN</a:t>
            </a:r>
          </a:p>
        </p:txBody>
      </p:sp>
      <p:pic>
        <p:nvPicPr>
          <p:cNvPr id="10" name="Content Placeholder 9">
            <a:extLst>
              <a:ext uri="{FF2B5EF4-FFF2-40B4-BE49-F238E27FC236}">
                <a16:creationId xmlns:a16="http://schemas.microsoft.com/office/drawing/2014/main" id="{F8A76CA2-3273-57D1-B80D-F6FC22E0167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907384" y="2750870"/>
            <a:ext cx="3742006" cy="3742006"/>
          </a:xfrm>
        </p:spPr>
      </p:pic>
    </p:spTree>
    <p:extLst>
      <p:ext uri="{BB962C8B-B14F-4D97-AF65-F5344CB8AC3E}">
        <p14:creationId xmlns:p14="http://schemas.microsoft.com/office/powerpoint/2010/main" val="3751672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406</Words>
  <Application>Microsoft Office PowerPoint</Application>
  <PresentationFormat>Widescreen</PresentationFormat>
  <Paragraphs>36</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HIS GREAT RETURN</vt:lpstr>
      <vt:lpstr>2 Peter 3:1-9  “Dear friends, this is now my second letter to you. I have written both of them as reminders to stimulate you to wholesome thinking.  I want you to recall the words spoken in the past by the holy prophets and the command given by our Lord and Savior through your apostles. Above all, you must understand that in the last days scoffers will come, scoffing and following their own evil desires. They will say, “Where is this ‘coming’ he promised? Ever since our ancestors died, everything goes on as it has since the beginning of creation.”</vt:lpstr>
      <vt:lpstr>  But they deliberately forget that long ago by God’s word the heavens came into being and the earth was formed out of water and by water.  By these waters also the world of that time was deluged and destroyed.  By the same word the present heavens and earth are reserved for fire, being kept for the day of judgment and destruction of the ungodly. But do not forget this one thing, dear friends: With the Lord a day is like a thousand years, and a thousand years are like a day. The Lord is not slow in keeping his promise, as some understand slowness. Instead, He is patient with you, not wanting anyone to perish, but everyone to come to repentance.” </vt:lpstr>
      <vt:lpstr>GENERAL DOUGLAS MACARTHUR  “I WILL RETURN!”</vt:lpstr>
      <vt:lpstr>I. HIS COMING IS DOUBTED</vt:lpstr>
      <vt:lpstr>I. HIS COMING IS DOUBTED</vt:lpstr>
      <vt:lpstr>I. HIS COMING IS DOUBTED</vt:lpstr>
      <vt:lpstr>II. HIS COMING IS DETERMINED</vt:lpstr>
      <vt:lpstr>THE FIRE STILL TO COME…</vt:lpstr>
      <vt:lpstr>THE FIRE STILL TO COME…</vt:lpstr>
      <vt:lpstr>THE FIRE STILL TO COME…</vt:lpstr>
      <vt:lpstr>God has everything in place to carry out His word as He has said.</vt:lpstr>
      <vt:lpstr>III. HIS COMING IS DELAYED</vt:lpstr>
      <vt:lpstr>III. HIS COMING IS DELAYED</vt:lpstr>
      <vt:lpstr>III. HIS COMING IS DELAYED</vt:lpstr>
      <vt:lpstr>God’s Delay Gives You And I, The Opportunity To Repent…Will You Do 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 GREAT RETURN</dc:title>
  <dc:creator>Miriam Lalonde</dc:creator>
  <cp:lastModifiedBy>Fountaingate Christian</cp:lastModifiedBy>
  <cp:revision>8</cp:revision>
  <dcterms:created xsi:type="dcterms:W3CDTF">2022-12-06T04:12:19Z</dcterms:created>
  <dcterms:modified xsi:type="dcterms:W3CDTF">2022-12-07T21:31:49Z</dcterms:modified>
</cp:coreProperties>
</file>