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5" r:id="rId8"/>
    <p:sldId id="266" r:id="rId9"/>
    <p:sldId id="267" r:id="rId10"/>
    <p:sldId id="264"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6E9C-4FCF-46C7-B594-CE04FA95D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B2CD0-7B9E-45BE-A1D2-828BD12B2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EB8F3B-DCF6-40C8-B488-2B38EEE51A20}"/>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5203D7C0-2E90-4143-9257-393E40906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B157A-75FB-4B2E-82CE-6118C2F05F32}"/>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230779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5CE1-BFEC-44C5-8A01-F84F7772A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0A4E64-5E9F-45C7-9F55-BD9A1E5A5E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EED82-CDE0-4CF8-997D-DF1AE70E7784}"/>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EAEA6BBD-E041-451F-9AB3-E6EA905F3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A023E-F9AA-49B2-9A38-674714477F6E}"/>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234902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059CB1-4545-44A1-98F0-A625ABD81C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C50D64-8A4B-453C-AE70-3285B5F09F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0420-5C40-42C4-BDAE-877196569E23}"/>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0D96401D-50DB-4D7F-BE24-6FBED58D2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16B49-CAE9-4F10-BB03-049EC880924A}"/>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329128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7FA0-90B5-4DF1-BF62-BC05A49FE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59A81-A1B7-4681-8A44-80D37E817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275C-E099-4976-A32E-55AACF812C3E}"/>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EF39857F-0A7F-4450-B161-24DE1671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31A3A-C5B9-4D94-9198-998B072137D2}"/>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28422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31C9-7E5A-4865-943C-7568B7FC10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1F60F8-2D91-47F8-B34C-DAF0D7DFC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50F04-51F6-4BA4-8F66-EA5CE0C93323}"/>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AE26F084-1BF1-4C8D-95A1-0AD1A7926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D9B85-6AA1-44E7-9489-D057F796F892}"/>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78086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47D9-D8A4-4306-8F6A-D56C7B604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08F49-551C-4987-B115-3D62479DCE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20FCFD-F202-4E87-8922-4731A0FA8B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95EDB-B80C-4308-B8A9-1A183605B666}"/>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6" name="Footer Placeholder 5">
            <a:extLst>
              <a:ext uri="{FF2B5EF4-FFF2-40B4-BE49-F238E27FC236}">
                <a16:creationId xmlns:a16="http://schemas.microsoft.com/office/drawing/2014/main" id="{0FD639F0-53E8-435A-9AE0-10C63CD93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7E73-A16F-4078-A414-2CA311135A23}"/>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104747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1449-EEDA-42B7-A39B-7982A8FB7F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5BD95-B6DA-4846-B39B-AC5881A83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FA5A8E-5F7B-402E-9BE1-615C2820C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029826-091B-411F-97C4-7F894A0C5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D7F297-BC12-4A38-8B6D-B996C9DAF8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3FDE23-1DF6-4CB3-86F6-EC2F73A763A6}"/>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8" name="Footer Placeholder 7">
            <a:extLst>
              <a:ext uri="{FF2B5EF4-FFF2-40B4-BE49-F238E27FC236}">
                <a16:creationId xmlns:a16="http://schemas.microsoft.com/office/drawing/2014/main" id="{65A9DEB9-A119-41E6-8951-0219CAF18C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2D039B-DD3C-454C-A7DE-C6F16F2CA57C}"/>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339941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F705-E28A-4CAF-BF0F-AD23733F43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19729-D5DE-40C4-872D-90C411CDCBEC}"/>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4" name="Footer Placeholder 3">
            <a:extLst>
              <a:ext uri="{FF2B5EF4-FFF2-40B4-BE49-F238E27FC236}">
                <a16:creationId xmlns:a16="http://schemas.microsoft.com/office/drawing/2014/main" id="{16299276-C9D8-4D52-AD80-F0A41C6BE1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4C8390-F9DA-44D9-8971-1AEC90D9AE50}"/>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377501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70E12-FD77-4BEF-9E04-041DAD5B81E1}"/>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3" name="Footer Placeholder 2">
            <a:extLst>
              <a:ext uri="{FF2B5EF4-FFF2-40B4-BE49-F238E27FC236}">
                <a16:creationId xmlns:a16="http://schemas.microsoft.com/office/drawing/2014/main" id="{A54A2F6B-CC64-41E5-9842-7C252C7BD5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1F6BFB-CD35-4B27-87CE-2B78CE2FECF7}"/>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231624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E5D8-4904-426E-944A-ADF975F75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3F9AF7-142A-40A9-807F-8CEB7A887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191E2D-32D4-44C5-8E6E-DB496501B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4106D3-4A16-4880-B785-464768E7BCB6}"/>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6" name="Footer Placeholder 5">
            <a:extLst>
              <a:ext uri="{FF2B5EF4-FFF2-40B4-BE49-F238E27FC236}">
                <a16:creationId xmlns:a16="http://schemas.microsoft.com/office/drawing/2014/main" id="{502904B0-A51A-4702-BC70-9A7C4D074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FC2C8-3AA0-4F4F-A165-3DDD240CA53C}"/>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53713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4AA3-ACE6-4CC6-B32B-4813903CB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CAD0D7-7FC8-4F03-9F79-7C96B3553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611196-E54B-4D78-A521-6066B2863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AEA55A-2108-4571-AC5D-C90BB83180F1}"/>
              </a:ext>
            </a:extLst>
          </p:cNvPr>
          <p:cNvSpPr>
            <a:spLocks noGrp="1"/>
          </p:cNvSpPr>
          <p:nvPr>
            <p:ph type="dt" sz="half" idx="10"/>
          </p:nvPr>
        </p:nvSpPr>
        <p:spPr/>
        <p:txBody>
          <a:bodyPr/>
          <a:lstStyle/>
          <a:p>
            <a:fld id="{4C39E2A8-9A67-48CA-85FA-5EC515A4724D}" type="datetimeFigureOut">
              <a:rPr lang="en-US" smtClean="0"/>
              <a:t>12/9/2021</a:t>
            </a:fld>
            <a:endParaRPr lang="en-US"/>
          </a:p>
        </p:txBody>
      </p:sp>
      <p:sp>
        <p:nvSpPr>
          <p:cNvPr id="6" name="Footer Placeholder 5">
            <a:extLst>
              <a:ext uri="{FF2B5EF4-FFF2-40B4-BE49-F238E27FC236}">
                <a16:creationId xmlns:a16="http://schemas.microsoft.com/office/drawing/2014/main" id="{C8A81EF7-D477-4335-9F93-BC4C26A38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268ED-F186-4523-A271-C26EABF76715}"/>
              </a:ext>
            </a:extLst>
          </p:cNvPr>
          <p:cNvSpPr>
            <a:spLocks noGrp="1"/>
          </p:cNvSpPr>
          <p:nvPr>
            <p:ph type="sldNum" sz="quarter" idx="12"/>
          </p:nvPr>
        </p:nvSpPr>
        <p:spPr/>
        <p:txBody>
          <a:bodyPr/>
          <a:lstStyle/>
          <a:p>
            <a:fld id="{7B26BF57-B90F-4F73-A08E-0D0172849B95}" type="slidenum">
              <a:rPr lang="en-US" smtClean="0"/>
              <a:t>‹#›</a:t>
            </a:fld>
            <a:endParaRPr lang="en-US"/>
          </a:p>
        </p:txBody>
      </p:sp>
    </p:spTree>
    <p:extLst>
      <p:ext uri="{BB962C8B-B14F-4D97-AF65-F5344CB8AC3E}">
        <p14:creationId xmlns:p14="http://schemas.microsoft.com/office/powerpoint/2010/main" val="225552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B8808D-3BCA-4E9B-B91B-516CEA420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724625-0117-42EC-8D9B-A5071B175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FEA43-6A39-4CBF-A379-595A0FFDE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9E2A8-9A67-48CA-85FA-5EC515A4724D}" type="datetimeFigureOut">
              <a:rPr lang="en-US" smtClean="0"/>
              <a:t>12/9/2021</a:t>
            </a:fld>
            <a:endParaRPr lang="en-US"/>
          </a:p>
        </p:txBody>
      </p:sp>
      <p:sp>
        <p:nvSpPr>
          <p:cNvPr id="5" name="Footer Placeholder 4">
            <a:extLst>
              <a:ext uri="{FF2B5EF4-FFF2-40B4-BE49-F238E27FC236}">
                <a16:creationId xmlns:a16="http://schemas.microsoft.com/office/drawing/2014/main" id="{55F2EDB8-D16B-4C36-852A-4FBF849DC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34CBD-E40D-45FF-8E2F-3135BA06D8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6BF57-B90F-4F73-A08E-0D0172849B95}" type="slidenum">
              <a:rPr lang="en-US" smtClean="0"/>
              <a:t>‹#›</a:t>
            </a:fld>
            <a:endParaRPr lang="en-US"/>
          </a:p>
        </p:txBody>
      </p:sp>
    </p:spTree>
    <p:extLst>
      <p:ext uri="{BB962C8B-B14F-4D97-AF65-F5344CB8AC3E}">
        <p14:creationId xmlns:p14="http://schemas.microsoft.com/office/powerpoint/2010/main" val="267257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retro toy car with a knitted heart tied on its roof">
            <a:extLst>
              <a:ext uri="{FF2B5EF4-FFF2-40B4-BE49-F238E27FC236}">
                <a16:creationId xmlns:a16="http://schemas.microsoft.com/office/drawing/2014/main" id="{6B6FFAE1-AEA5-4A91-9016-EEE3138ABA3A}"/>
              </a:ext>
            </a:extLst>
          </p:cNvPr>
          <p:cNvPicPr>
            <a:picLocks noChangeAspect="1"/>
          </p:cNvPicPr>
          <p:nvPr/>
        </p:nvPicPr>
        <p:blipFill rotWithShape="1">
          <a:blip r:embed="rId2">
            <a:extLst>
              <a:ext uri="{28A0092B-C50C-407E-A947-70E740481C1C}">
                <a14:useLocalDpi xmlns:a14="http://schemas.microsoft.com/office/drawing/2010/main" val="0"/>
              </a:ext>
            </a:extLst>
          </a:blip>
          <a:srcRect l="5092" t="9091" r="3098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10" name="Freeform: Shape 9">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3" name="Subtitle 2">
            <a:extLst>
              <a:ext uri="{FF2B5EF4-FFF2-40B4-BE49-F238E27FC236}">
                <a16:creationId xmlns:a16="http://schemas.microsoft.com/office/drawing/2014/main" id="{03B24DED-06EB-463D-A855-6C5D850F22A9}"/>
              </a:ext>
            </a:extLst>
          </p:cNvPr>
          <p:cNvSpPr>
            <a:spLocks noGrp="1"/>
          </p:cNvSpPr>
          <p:nvPr>
            <p:ph type="subTitle" idx="1"/>
          </p:nvPr>
        </p:nvSpPr>
        <p:spPr>
          <a:xfrm>
            <a:off x="5986272" y="3651047"/>
            <a:ext cx="5370576" cy="911117"/>
          </a:xfrm>
        </p:spPr>
        <p:txBody>
          <a:bodyPr>
            <a:normAutofit/>
          </a:bodyPr>
          <a:lstStyle/>
          <a:p>
            <a:pPr algn="l"/>
            <a:r>
              <a:rPr lang="en-US" sz="3600" b="1" dirty="0">
                <a:solidFill>
                  <a:srgbClr val="FFFFFF"/>
                </a:solidFill>
              </a:rPr>
              <a:t>Matthew 11:28-30</a:t>
            </a:r>
          </a:p>
        </p:txBody>
      </p:sp>
      <p:sp>
        <p:nvSpPr>
          <p:cNvPr id="2" name="Title 1">
            <a:extLst>
              <a:ext uri="{FF2B5EF4-FFF2-40B4-BE49-F238E27FC236}">
                <a16:creationId xmlns:a16="http://schemas.microsoft.com/office/drawing/2014/main" id="{DB57195A-B3FF-4F8D-9E35-B368046EE453}"/>
              </a:ext>
            </a:extLst>
          </p:cNvPr>
          <p:cNvSpPr>
            <a:spLocks noGrp="1"/>
          </p:cNvSpPr>
          <p:nvPr>
            <p:ph type="ctrTitle"/>
          </p:nvPr>
        </p:nvSpPr>
        <p:spPr>
          <a:xfrm>
            <a:off x="5673747" y="1408814"/>
            <a:ext cx="5683102" cy="2235277"/>
          </a:xfrm>
        </p:spPr>
        <p:txBody>
          <a:bodyPr>
            <a:normAutofit/>
          </a:bodyPr>
          <a:lstStyle/>
          <a:p>
            <a:pPr algn="l"/>
            <a:r>
              <a:rPr lang="en-US" sz="6600" b="1" dirty="0">
                <a:solidFill>
                  <a:srgbClr val="FFFFFF"/>
                </a:solidFill>
              </a:rPr>
              <a:t>Hope For The Humble Heart</a:t>
            </a:r>
          </a:p>
        </p:txBody>
      </p:sp>
    </p:spTree>
    <p:extLst>
      <p:ext uri="{BB962C8B-B14F-4D97-AF65-F5344CB8AC3E}">
        <p14:creationId xmlns:p14="http://schemas.microsoft.com/office/powerpoint/2010/main" val="1851135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6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924474-1223-4284-8346-E3EB3FE14572}"/>
              </a:ext>
            </a:extLst>
          </p:cNvPr>
          <p:cNvSpPr>
            <a:spLocks noGrp="1"/>
          </p:cNvSpPr>
          <p:nvPr>
            <p:ph type="title"/>
          </p:nvPr>
        </p:nvSpPr>
        <p:spPr>
          <a:xfrm>
            <a:off x="9093496" y="618681"/>
            <a:ext cx="2613872" cy="4794567"/>
          </a:xfrm>
          <a:ln w="28575">
            <a:solidFill>
              <a:schemeClr val="tx1"/>
            </a:solidFill>
          </a:ln>
        </p:spPr>
        <p:txBody>
          <a:bodyPr vert="horz" lIns="91440" tIns="45720" rIns="91440" bIns="45720" rtlCol="0" anchor="ctr">
            <a:normAutofit/>
          </a:bodyPr>
          <a:lstStyle/>
          <a:p>
            <a:pPr algn="ctr"/>
            <a:r>
              <a:rPr lang="en-US" sz="4800" b="1" dirty="0">
                <a:solidFill>
                  <a:srgbClr val="FFFFFF"/>
                </a:solidFill>
              </a:rPr>
              <a:t>D) Heart of Grace – James 4:6</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wo white swans forming a heart">
            <a:extLst>
              <a:ext uri="{FF2B5EF4-FFF2-40B4-BE49-F238E27FC236}">
                <a16:creationId xmlns:a16="http://schemas.microsoft.com/office/drawing/2014/main" id="{69967481-0B4B-44D6-8ADB-983D89BD41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50" r="2531" b="-2"/>
          <a:stretch/>
        </p:blipFill>
        <p:spPr>
          <a:xfrm>
            <a:off x="976251" y="942538"/>
            <a:ext cx="7163222" cy="4808332"/>
          </a:xfrm>
          <a:prstGeom prst="rect">
            <a:avLst/>
          </a:prstGeom>
          <a:effectLst/>
        </p:spPr>
      </p:pic>
    </p:spTree>
    <p:extLst>
      <p:ext uri="{BB962C8B-B14F-4D97-AF65-F5344CB8AC3E}">
        <p14:creationId xmlns:p14="http://schemas.microsoft.com/office/powerpoint/2010/main" val="164739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ee branch with a sunset in the background&#10;&#10;Description automatically generated with low confidence">
            <a:extLst>
              <a:ext uri="{FF2B5EF4-FFF2-40B4-BE49-F238E27FC236}">
                <a16:creationId xmlns:a16="http://schemas.microsoft.com/office/drawing/2014/main" id="{C7C1C23B-E48B-4FCB-AA31-F83A8FA321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50" r="3284"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DDB12F-2EB4-4C91-8DDD-DEF965C87BA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dirty="0">
                <a:solidFill>
                  <a:schemeClr val="tx1">
                    <a:lumMod val="85000"/>
                    <a:lumOff val="15000"/>
                  </a:schemeClr>
                </a:solidFill>
              </a:rPr>
              <a:t>E) The Heart of Freedom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4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C383-8ABC-4BB6-9FE9-6FBE3D8429C6}"/>
              </a:ext>
            </a:extLst>
          </p:cNvPr>
          <p:cNvSpPr>
            <a:spLocks noGrp="1"/>
          </p:cNvSpPr>
          <p:nvPr>
            <p:ph type="title"/>
          </p:nvPr>
        </p:nvSpPr>
        <p:spPr>
          <a:xfrm>
            <a:off x="838201" y="365125"/>
            <a:ext cx="6939600" cy="2383998"/>
          </a:xfrm>
          <a:solidFill>
            <a:schemeClr val="accent4">
              <a:lumMod val="40000"/>
              <a:lumOff val="60000"/>
            </a:schemeClr>
          </a:solidFill>
        </p:spPr>
        <p:txBody>
          <a:bodyPr>
            <a:normAutofit/>
          </a:bodyPr>
          <a:lstStyle/>
          <a:p>
            <a:pPr algn="ctr"/>
            <a:r>
              <a:rPr lang="en-US" sz="5400" b="1" dirty="0"/>
              <a:t>1. Pray About It</a:t>
            </a:r>
          </a:p>
        </p:txBody>
      </p:sp>
      <p:sp>
        <p:nvSpPr>
          <p:cNvPr id="3" name="Content Placeholder 2">
            <a:extLst>
              <a:ext uri="{FF2B5EF4-FFF2-40B4-BE49-F238E27FC236}">
                <a16:creationId xmlns:a16="http://schemas.microsoft.com/office/drawing/2014/main" id="{2D4235B5-BE90-491B-94E8-6C3F239B76D0}"/>
              </a:ext>
            </a:extLst>
          </p:cNvPr>
          <p:cNvSpPr>
            <a:spLocks noGrp="1"/>
          </p:cNvSpPr>
          <p:nvPr>
            <p:ph sz="half" idx="1"/>
          </p:nvPr>
        </p:nvSpPr>
        <p:spPr>
          <a:xfrm>
            <a:off x="838200" y="2749123"/>
            <a:ext cx="5257800" cy="3427840"/>
          </a:xfrm>
          <a:solidFill>
            <a:schemeClr val="accent2">
              <a:lumMod val="40000"/>
              <a:lumOff val="60000"/>
            </a:schemeClr>
          </a:solidFill>
        </p:spPr>
        <p:txBody>
          <a:bodyPr>
            <a:normAutofit/>
          </a:bodyPr>
          <a:lstStyle/>
          <a:p>
            <a:pPr marL="0" indent="0">
              <a:buNone/>
            </a:pPr>
            <a:r>
              <a:rPr lang="en-US" sz="3600" b="1" dirty="0"/>
              <a:t>2. Write About it - Journal</a:t>
            </a:r>
          </a:p>
        </p:txBody>
      </p:sp>
      <p:sp>
        <p:nvSpPr>
          <p:cNvPr id="4" name="Content Placeholder 3">
            <a:extLst>
              <a:ext uri="{FF2B5EF4-FFF2-40B4-BE49-F238E27FC236}">
                <a16:creationId xmlns:a16="http://schemas.microsoft.com/office/drawing/2014/main" id="{79D327F9-DC80-46CA-81AF-9B8992791699}"/>
              </a:ext>
            </a:extLst>
          </p:cNvPr>
          <p:cNvSpPr>
            <a:spLocks noGrp="1"/>
          </p:cNvSpPr>
          <p:nvPr>
            <p:ph sz="half" idx="2"/>
          </p:nvPr>
        </p:nvSpPr>
        <p:spPr>
          <a:xfrm>
            <a:off x="6095997" y="2749123"/>
            <a:ext cx="5257803" cy="3427840"/>
          </a:xfrm>
          <a:solidFill>
            <a:schemeClr val="accent1">
              <a:lumMod val="20000"/>
              <a:lumOff val="80000"/>
            </a:schemeClr>
          </a:solidFill>
        </p:spPr>
        <p:txBody>
          <a:bodyPr>
            <a:normAutofit/>
          </a:bodyPr>
          <a:lstStyle/>
          <a:p>
            <a:pPr marL="0" indent="0" algn="ctr">
              <a:buNone/>
            </a:pPr>
            <a:r>
              <a:rPr lang="en-US" sz="3600" b="1" dirty="0"/>
              <a:t>3. Share About It</a:t>
            </a:r>
          </a:p>
        </p:txBody>
      </p:sp>
      <p:pic>
        <p:nvPicPr>
          <p:cNvPr id="6" name="Picture 5" descr="Adult man praying">
            <a:extLst>
              <a:ext uri="{FF2B5EF4-FFF2-40B4-BE49-F238E27FC236}">
                <a16:creationId xmlns:a16="http://schemas.microsoft.com/office/drawing/2014/main" id="{8C260F94-3AEB-4ACE-B42F-6CEF61008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801" y="365125"/>
            <a:ext cx="3575998" cy="2383998"/>
          </a:xfrm>
          <a:prstGeom prst="rect">
            <a:avLst/>
          </a:prstGeom>
        </p:spPr>
      </p:pic>
      <p:pic>
        <p:nvPicPr>
          <p:cNvPr id="8" name="Picture 7" descr="Seated student with long hair, hoodie, and jeans, holding pencil on open book at table with tablet and book stack">
            <a:extLst>
              <a:ext uri="{FF2B5EF4-FFF2-40B4-BE49-F238E27FC236}">
                <a16:creationId xmlns:a16="http://schemas.microsoft.com/office/drawing/2014/main" id="{0AD43713-D723-4D80-BFCC-E1CF89079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3589740"/>
            <a:ext cx="5257800" cy="2903135"/>
          </a:xfrm>
          <a:prstGeom prst="rect">
            <a:avLst/>
          </a:prstGeom>
        </p:spPr>
      </p:pic>
      <p:pic>
        <p:nvPicPr>
          <p:cNvPr id="10" name="Picture 9" descr="Women talking to each other">
            <a:extLst>
              <a:ext uri="{FF2B5EF4-FFF2-40B4-BE49-F238E27FC236}">
                <a16:creationId xmlns:a16="http://schemas.microsoft.com/office/drawing/2014/main" id="{1329F348-F560-4FDB-B83E-725DE5102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589740"/>
            <a:ext cx="5257797" cy="2903135"/>
          </a:xfrm>
          <a:prstGeom prst="rect">
            <a:avLst/>
          </a:prstGeom>
        </p:spPr>
      </p:pic>
    </p:spTree>
    <p:extLst>
      <p:ext uri="{BB962C8B-B14F-4D97-AF65-F5344CB8AC3E}">
        <p14:creationId xmlns:p14="http://schemas.microsoft.com/office/powerpoint/2010/main" val="3217287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ed heart shape balloon tied to a bench">
            <a:extLst>
              <a:ext uri="{FF2B5EF4-FFF2-40B4-BE49-F238E27FC236}">
                <a16:creationId xmlns:a16="http://schemas.microsoft.com/office/drawing/2014/main" id="{34A52681-2F0C-4133-AD26-F73440A387F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FBF77FA-F081-4854-A0DD-81FFE6559B2E}"/>
              </a:ext>
            </a:extLst>
          </p:cNvPr>
          <p:cNvSpPr>
            <a:spLocks noGrp="1"/>
          </p:cNvSpPr>
          <p:nvPr>
            <p:ph type="title"/>
          </p:nvPr>
        </p:nvSpPr>
        <p:spPr>
          <a:xfrm>
            <a:off x="652692" y="1697173"/>
            <a:ext cx="4204137" cy="1823688"/>
          </a:xfrm>
        </p:spPr>
        <p:txBody>
          <a:bodyPr>
            <a:normAutofit/>
          </a:bodyPr>
          <a:lstStyle/>
          <a:p>
            <a:pPr algn="ctr"/>
            <a:r>
              <a:rPr lang="en-US" sz="4800" b="1" dirty="0"/>
              <a:t>F) The Humble Heart</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3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237A2-60D9-445C-AB2F-B33986416004}"/>
              </a:ext>
            </a:extLst>
          </p:cNvPr>
          <p:cNvSpPr>
            <a:spLocks noGrp="1"/>
          </p:cNvSpPr>
          <p:nvPr>
            <p:ph type="title"/>
          </p:nvPr>
        </p:nvSpPr>
        <p:spPr>
          <a:xfrm>
            <a:off x="8898339" y="618681"/>
            <a:ext cx="3070747" cy="4794567"/>
          </a:xfrm>
        </p:spPr>
        <p:txBody>
          <a:bodyPr vert="horz" lIns="91440" tIns="45720" rIns="91440" bIns="45720" rtlCol="0" anchor="ctr">
            <a:normAutofit/>
          </a:bodyPr>
          <a:lstStyle/>
          <a:p>
            <a:pPr algn="ctr"/>
            <a:r>
              <a:rPr lang="en-US" sz="2400" b="1" i="1" dirty="0">
                <a:solidFill>
                  <a:srgbClr val="FFFFFF"/>
                </a:solidFill>
                <a:effectLst/>
              </a:rPr>
              <a:t>Matthew 11:28 - 30 "Come to me, all you who are weary and burdened, and I will give you rest. Take my yoke upon you and learn from me, for I am gentle and humble in heart, and you will find rest for your souls. For my yoke is easy and my burden is light."</a:t>
            </a:r>
            <a:endParaRPr lang="en-US" sz="24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d panda sleeping on tree">
            <a:extLst>
              <a:ext uri="{FF2B5EF4-FFF2-40B4-BE49-F238E27FC236}">
                <a16:creationId xmlns:a16="http://schemas.microsoft.com/office/drawing/2014/main" id="{4A3F29FE-B5B3-4B8D-ABB7-FC7C3EFA2C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49547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1804-2CFE-469C-9FB6-7F481BD22066}"/>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Stuck in….</a:t>
            </a:r>
          </a:p>
        </p:txBody>
      </p:sp>
      <p:pic>
        <p:nvPicPr>
          <p:cNvPr id="7" name="Picture 6" descr="Child sitting on a couch">
            <a:extLst>
              <a:ext uri="{FF2B5EF4-FFF2-40B4-BE49-F238E27FC236}">
                <a16:creationId xmlns:a16="http://schemas.microsoft.com/office/drawing/2014/main" id="{300AD166-5C89-412B-B60E-E0B53E1D2F46}"/>
              </a:ext>
            </a:extLst>
          </p:cNvPr>
          <p:cNvPicPr>
            <a:picLocks noChangeAspect="1"/>
          </p:cNvPicPr>
          <p:nvPr/>
        </p:nvPicPr>
        <p:blipFill rotWithShape="1">
          <a:blip r:embed="rId2">
            <a:extLst>
              <a:ext uri="{28A0092B-C50C-407E-A947-70E740481C1C}">
                <a14:useLocalDpi xmlns:a14="http://schemas.microsoft.com/office/drawing/2010/main" val="0"/>
              </a:ext>
            </a:extLst>
          </a:blip>
          <a:srcRect l="31655" r="3909" b="2"/>
          <a:stretch/>
        </p:blipFill>
        <p:spPr>
          <a:xfrm>
            <a:off x="321628" y="320511"/>
            <a:ext cx="3794760" cy="3930978"/>
          </a:xfrm>
          <a:prstGeom prst="rect">
            <a:avLst/>
          </a:prstGeom>
        </p:spPr>
      </p:pic>
      <p:pic>
        <p:nvPicPr>
          <p:cNvPr id="9" name="Picture 8" descr="Hand behind bars">
            <a:extLst>
              <a:ext uri="{FF2B5EF4-FFF2-40B4-BE49-F238E27FC236}">
                <a16:creationId xmlns:a16="http://schemas.microsoft.com/office/drawing/2014/main" id="{B0CC879E-3D8A-4B58-84EA-DA05D519E776}"/>
              </a:ext>
            </a:extLst>
          </p:cNvPr>
          <p:cNvPicPr>
            <a:picLocks noChangeAspect="1"/>
          </p:cNvPicPr>
          <p:nvPr/>
        </p:nvPicPr>
        <p:blipFill rotWithShape="1">
          <a:blip r:embed="rId3">
            <a:extLst>
              <a:ext uri="{28A0092B-C50C-407E-A947-70E740481C1C}">
                <a14:useLocalDpi xmlns:a14="http://schemas.microsoft.com/office/drawing/2010/main" val="0"/>
              </a:ext>
            </a:extLst>
          </a:blip>
          <a:srcRect l="22260" r="12336" b="-3"/>
          <a:stretch/>
        </p:blipFill>
        <p:spPr>
          <a:xfrm>
            <a:off x="4198385" y="320511"/>
            <a:ext cx="3794760" cy="3930978"/>
          </a:xfrm>
          <a:prstGeom prst="rect">
            <a:avLst/>
          </a:prstGeom>
        </p:spPr>
      </p:pic>
      <p:pic>
        <p:nvPicPr>
          <p:cNvPr id="5" name="Content Placeholder 4" descr="Closeup of flowers on top of a coffin">
            <a:extLst>
              <a:ext uri="{FF2B5EF4-FFF2-40B4-BE49-F238E27FC236}">
                <a16:creationId xmlns:a16="http://schemas.microsoft.com/office/drawing/2014/main" id="{A1615762-E9BC-49EF-B9FC-C389C45F92D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2449" r="13355" b="-1"/>
          <a:stretch/>
        </p:blipFill>
        <p:spPr>
          <a:xfrm>
            <a:off x="8075142" y="320511"/>
            <a:ext cx="3794760" cy="3930978"/>
          </a:xfrm>
          <a:prstGeom prst="rect">
            <a:avLst/>
          </a:prstGeom>
        </p:spPr>
      </p:pic>
      <p:cxnSp>
        <p:nvCxnSpPr>
          <p:cNvPr id="14"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85C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06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7C11-22CD-4620-B137-8FD90A9408D2}"/>
              </a:ext>
            </a:extLst>
          </p:cNvPr>
          <p:cNvSpPr>
            <a:spLocks noGrp="1"/>
          </p:cNvSpPr>
          <p:nvPr>
            <p:ph type="title"/>
          </p:nvPr>
        </p:nvSpPr>
        <p:spPr>
          <a:xfrm>
            <a:off x="838200" y="272956"/>
            <a:ext cx="10515600" cy="6346208"/>
          </a:xfrm>
          <a:custGeom>
            <a:avLst/>
            <a:gdLst>
              <a:gd name="connsiteX0" fmla="*/ 0 w 10515600"/>
              <a:gd name="connsiteY0" fmla="*/ 0 h 6346208"/>
              <a:gd name="connsiteX1" fmla="*/ 373888 w 10515600"/>
              <a:gd name="connsiteY1" fmla="*/ 0 h 6346208"/>
              <a:gd name="connsiteX2" fmla="*/ 1168400 w 10515600"/>
              <a:gd name="connsiteY2" fmla="*/ 0 h 6346208"/>
              <a:gd name="connsiteX3" fmla="*/ 1857756 w 10515600"/>
              <a:gd name="connsiteY3" fmla="*/ 0 h 6346208"/>
              <a:gd name="connsiteX4" fmla="*/ 2231644 w 10515600"/>
              <a:gd name="connsiteY4" fmla="*/ 0 h 6346208"/>
              <a:gd name="connsiteX5" fmla="*/ 2815844 w 10515600"/>
              <a:gd name="connsiteY5" fmla="*/ 0 h 6346208"/>
              <a:gd name="connsiteX6" fmla="*/ 3189732 w 10515600"/>
              <a:gd name="connsiteY6" fmla="*/ 0 h 6346208"/>
              <a:gd name="connsiteX7" fmla="*/ 3458464 w 10515600"/>
              <a:gd name="connsiteY7" fmla="*/ 0 h 6346208"/>
              <a:gd name="connsiteX8" fmla="*/ 4042664 w 10515600"/>
              <a:gd name="connsiteY8" fmla="*/ 0 h 6346208"/>
              <a:gd name="connsiteX9" fmla="*/ 4732020 w 10515600"/>
              <a:gd name="connsiteY9" fmla="*/ 0 h 6346208"/>
              <a:gd name="connsiteX10" fmla="*/ 5421376 w 10515600"/>
              <a:gd name="connsiteY10" fmla="*/ 0 h 6346208"/>
              <a:gd name="connsiteX11" fmla="*/ 6215888 w 10515600"/>
              <a:gd name="connsiteY11" fmla="*/ 0 h 6346208"/>
              <a:gd name="connsiteX12" fmla="*/ 6694932 w 10515600"/>
              <a:gd name="connsiteY12" fmla="*/ 0 h 6346208"/>
              <a:gd name="connsiteX13" fmla="*/ 6963664 w 10515600"/>
              <a:gd name="connsiteY13" fmla="*/ 0 h 6346208"/>
              <a:gd name="connsiteX14" fmla="*/ 7442708 w 10515600"/>
              <a:gd name="connsiteY14" fmla="*/ 0 h 6346208"/>
              <a:gd name="connsiteX15" fmla="*/ 8026908 w 10515600"/>
              <a:gd name="connsiteY15" fmla="*/ 0 h 6346208"/>
              <a:gd name="connsiteX16" fmla="*/ 8400796 w 10515600"/>
              <a:gd name="connsiteY16" fmla="*/ 0 h 6346208"/>
              <a:gd name="connsiteX17" fmla="*/ 9195308 w 10515600"/>
              <a:gd name="connsiteY17" fmla="*/ 0 h 6346208"/>
              <a:gd name="connsiteX18" fmla="*/ 9674352 w 10515600"/>
              <a:gd name="connsiteY18" fmla="*/ 0 h 6346208"/>
              <a:gd name="connsiteX19" fmla="*/ 10515600 w 10515600"/>
              <a:gd name="connsiteY19" fmla="*/ 0 h 6346208"/>
              <a:gd name="connsiteX20" fmla="*/ 10515600 w 10515600"/>
              <a:gd name="connsiteY20" fmla="*/ 640390 h 6346208"/>
              <a:gd name="connsiteX21" fmla="*/ 10515600 w 10515600"/>
              <a:gd name="connsiteY21" fmla="*/ 1026932 h 6346208"/>
              <a:gd name="connsiteX22" fmla="*/ 10515600 w 10515600"/>
              <a:gd name="connsiteY22" fmla="*/ 1476936 h 6346208"/>
              <a:gd name="connsiteX23" fmla="*/ 10515600 w 10515600"/>
              <a:gd name="connsiteY23" fmla="*/ 1863477 h 6346208"/>
              <a:gd name="connsiteX24" fmla="*/ 10515600 w 10515600"/>
              <a:gd name="connsiteY24" fmla="*/ 2376943 h 6346208"/>
              <a:gd name="connsiteX25" fmla="*/ 10515600 w 10515600"/>
              <a:gd name="connsiteY25" fmla="*/ 2890409 h 6346208"/>
              <a:gd name="connsiteX26" fmla="*/ 10515600 w 10515600"/>
              <a:gd name="connsiteY26" fmla="*/ 3467337 h 6346208"/>
              <a:gd name="connsiteX27" fmla="*/ 10515600 w 10515600"/>
              <a:gd name="connsiteY27" fmla="*/ 3917341 h 6346208"/>
              <a:gd name="connsiteX28" fmla="*/ 10515600 w 10515600"/>
              <a:gd name="connsiteY28" fmla="*/ 4621193 h 6346208"/>
              <a:gd name="connsiteX29" fmla="*/ 10515600 w 10515600"/>
              <a:gd name="connsiteY29" fmla="*/ 5198121 h 6346208"/>
              <a:gd name="connsiteX30" fmla="*/ 10515600 w 10515600"/>
              <a:gd name="connsiteY30" fmla="*/ 5584663 h 6346208"/>
              <a:gd name="connsiteX31" fmla="*/ 10515600 w 10515600"/>
              <a:gd name="connsiteY31" fmla="*/ 6346208 h 6346208"/>
              <a:gd name="connsiteX32" fmla="*/ 10036556 w 10515600"/>
              <a:gd name="connsiteY32" fmla="*/ 6346208 h 6346208"/>
              <a:gd name="connsiteX33" fmla="*/ 9347200 w 10515600"/>
              <a:gd name="connsiteY33" fmla="*/ 6346208 h 6346208"/>
              <a:gd name="connsiteX34" fmla="*/ 8552688 w 10515600"/>
              <a:gd name="connsiteY34" fmla="*/ 6346208 h 6346208"/>
              <a:gd name="connsiteX35" fmla="*/ 7968488 w 10515600"/>
              <a:gd name="connsiteY35" fmla="*/ 6346208 h 6346208"/>
              <a:gd name="connsiteX36" fmla="*/ 7279132 w 10515600"/>
              <a:gd name="connsiteY36" fmla="*/ 6346208 h 6346208"/>
              <a:gd name="connsiteX37" fmla="*/ 6694932 w 10515600"/>
              <a:gd name="connsiteY37" fmla="*/ 6346208 h 6346208"/>
              <a:gd name="connsiteX38" fmla="*/ 6215888 w 10515600"/>
              <a:gd name="connsiteY38" fmla="*/ 6346208 h 6346208"/>
              <a:gd name="connsiteX39" fmla="*/ 5526532 w 10515600"/>
              <a:gd name="connsiteY39" fmla="*/ 6346208 h 6346208"/>
              <a:gd name="connsiteX40" fmla="*/ 5047488 w 10515600"/>
              <a:gd name="connsiteY40" fmla="*/ 6346208 h 6346208"/>
              <a:gd name="connsiteX41" fmla="*/ 4673600 w 10515600"/>
              <a:gd name="connsiteY41" fmla="*/ 6346208 h 6346208"/>
              <a:gd name="connsiteX42" fmla="*/ 4089400 w 10515600"/>
              <a:gd name="connsiteY42" fmla="*/ 6346208 h 6346208"/>
              <a:gd name="connsiteX43" fmla="*/ 3400044 w 10515600"/>
              <a:gd name="connsiteY43" fmla="*/ 6346208 h 6346208"/>
              <a:gd name="connsiteX44" fmla="*/ 2710688 w 10515600"/>
              <a:gd name="connsiteY44" fmla="*/ 6346208 h 6346208"/>
              <a:gd name="connsiteX45" fmla="*/ 2231644 w 10515600"/>
              <a:gd name="connsiteY45" fmla="*/ 6346208 h 6346208"/>
              <a:gd name="connsiteX46" fmla="*/ 1962912 w 10515600"/>
              <a:gd name="connsiteY46" fmla="*/ 6346208 h 6346208"/>
              <a:gd name="connsiteX47" fmla="*/ 1483868 w 10515600"/>
              <a:gd name="connsiteY47" fmla="*/ 6346208 h 6346208"/>
              <a:gd name="connsiteX48" fmla="*/ 689356 w 10515600"/>
              <a:gd name="connsiteY48" fmla="*/ 6346208 h 6346208"/>
              <a:gd name="connsiteX49" fmla="*/ 0 w 10515600"/>
              <a:gd name="connsiteY49" fmla="*/ 6346208 h 6346208"/>
              <a:gd name="connsiteX50" fmla="*/ 0 w 10515600"/>
              <a:gd name="connsiteY50" fmla="*/ 5642356 h 6346208"/>
              <a:gd name="connsiteX51" fmla="*/ 0 w 10515600"/>
              <a:gd name="connsiteY51" fmla="*/ 5192352 h 6346208"/>
              <a:gd name="connsiteX52" fmla="*/ 0 w 10515600"/>
              <a:gd name="connsiteY52" fmla="*/ 4678886 h 6346208"/>
              <a:gd name="connsiteX53" fmla="*/ 0 w 10515600"/>
              <a:gd name="connsiteY53" fmla="*/ 4038496 h 6346208"/>
              <a:gd name="connsiteX54" fmla="*/ 0 w 10515600"/>
              <a:gd name="connsiteY54" fmla="*/ 3651954 h 6346208"/>
              <a:gd name="connsiteX55" fmla="*/ 0 w 10515600"/>
              <a:gd name="connsiteY55" fmla="*/ 3265412 h 6346208"/>
              <a:gd name="connsiteX56" fmla="*/ 0 w 10515600"/>
              <a:gd name="connsiteY56" fmla="*/ 2561560 h 6346208"/>
              <a:gd name="connsiteX57" fmla="*/ 0 w 10515600"/>
              <a:gd name="connsiteY57" fmla="*/ 1921170 h 6346208"/>
              <a:gd name="connsiteX58" fmla="*/ 0 w 10515600"/>
              <a:gd name="connsiteY58" fmla="*/ 1217318 h 6346208"/>
              <a:gd name="connsiteX59" fmla="*/ 0 w 10515600"/>
              <a:gd name="connsiteY59" fmla="*/ 576928 h 6346208"/>
              <a:gd name="connsiteX60" fmla="*/ 0 w 10515600"/>
              <a:gd name="connsiteY60" fmla="*/ 0 h 63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515600" h="6346208" fill="none" extrusionOk="0">
                <a:moveTo>
                  <a:pt x="0" y="0"/>
                </a:moveTo>
                <a:cubicBezTo>
                  <a:pt x="167351" y="-22536"/>
                  <a:pt x="247948" y="15992"/>
                  <a:pt x="373888" y="0"/>
                </a:cubicBezTo>
                <a:cubicBezTo>
                  <a:pt x="499828" y="-15992"/>
                  <a:pt x="857753" y="18048"/>
                  <a:pt x="1168400" y="0"/>
                </a:cubicBezTo>
                <a:cubicBezTo>
                  <a:pt x="1479047" y="-18048"/>
                  <a:pt x="1621652" y="71074"/>
                  <a:pt x="1857756" y="0"/>
                </a:cubicBezTo>
                <a:cubicBezTo>
                  <a:pt x="2093860" y="-71074"/>
                  <a:pt x="2068140" y="9272"/>
                  <a:pt x="2231644" y="0"/>
                </a:cubicBezTo>
                <a:cubicBezTo>
                  <a:pt x="2395148" y="-9272"/>
                  <a:pt x="2601972" y="58291"/>
                  <a:pt x="2815844" y="0"/>
                </a:cubicBezTo>
                <a:cubicBezTo>
                  <a:pt x="3029716" y="-58291"/>
                  <a:pt x="3093864" y="8384"/>
                  <a:pt x="3189732" y="0"/>
                </a:cubicBezTo>
                <a:cubicBezTo>
                  <a:pt x="3285600" y="-8384"/>
                  <a:pt x="3397771" y="14886"/>
                  <a:pt x="3458464" y="0"/>
                </a:cubicBezTo>
                <a:cubicBezTo>
                  <a:pt x="3519157" y="-14886"/>
                  <a:pt x="3906888" y="6746"/>
                  <a:pt x="4042664" y="0"/>
                </a:cubicBezTo>
                <a:cubicBezTo>
                  <a:pt x="4178440" y="-6746"/>
                  <a:pt x="4501607" y="71715"/>
                  <a:pt x="4732020" y="0"/>
                </a:cubicBezTo>
                <a:cubicBezTo>
                  <a:pt x="4962433" y="-71715"/>
                  <a:pt x="5086428" y="3185"/>
                  <a:pt x="5421376" y="0"/>
                </a:cubicBezTo>
                <a:cubicBezTo>
                  <a:pt x="5756324" y="-3185"/>
                  <a:pt x="5997172" y="20308"/>
                  <a:pt x="6215888" y="0"/>
                </a:cubicBezTo>
                <a:cubicBezTo>
                  <a:pt x="6434604" y="-20308"/>
                  <a:pt x="6542205" y="10580"/>
                  <a:pt x="6694932" y="0"/>
                </a:cubicBezTo>
                <a:cubicBezTo>
                  <a:pt x="6847659" y="-10580"/>
                  <a:pt x="6864783" y="20647"/>
                  <a:pt x="6963664" y="0"/>
                </a:cubicBezTo>
                <a:cubicBezTo>
                  <a:pt x="7062545" y="-20647"/>
                  <a:pt x="7267887" y="31431"/>
                  <a:pt x="7442708" y="0"/>
                </a:cubicBezTo>
                <a:cubicBezTo>
                  <a:pt x="7617529" y="-31431"/>
                  <a:pt x="7834711" y="22866"/>
                  <a:pt x="8026908" y="0"/>
                </a:cubicBezTo>
                <a:cubicBezTo>
                  <a:pt x="8219105" y="-22866"/>
                  <a:pt x="8222438" y="41878"/>
                  <a:pt x="8400796" y="0"/>
                </a:cubicBezTo>
                <a:cubicBezTo>
                  <a:pt x="8579154" y="-41878"/>
                  <a:pt x="8904129" y="65035"/>
                  <a:pt x="9195308" y="0"/>
                </a:cubicBezTo>
                <a:cubicBezTo>
                  <a:pt x="9486487" y="-65035"/>
                  <a:pt x="9540906" y="20777"/>
                  <a:pt x="9674352" y="0"/>
                </a:cubicBezTo>
                <a:cubicBezTo>
                  <a:pt x="9807798" y="-20777"/>
                  <a:pt x="10308857" y="31836"/>
                  <a:pt x="10515600" y="0"/>
                </a:cubicBezTo>
                <a:cubicBezTo>
                  <a:pt x="10579658" y="140953"/>
                  <a:pt x="10477863" y="379377"/>
                  <a:pt x="10515600" y="640390"/>
                </a:cubicBezTo>
                <a:cubicBezTo>
                  <a:pt x="10553337" y="901403"/>
                  <a:pt x="10485686" y="876196"/>
                  <a:pt x="10515600" y="1026932"/>
                </a:cubicBezTo>
                <a:cubicBezTo>
                  <a:pt x="10545514" y="1177668"/>
                  <a:pt x="10465162" y="1321052"/>
                  <a:pt x="10515600" y="1476936"/>
                </a:cubicBezTo>
                <a:cubicBezTo>
                  <a:pt x="10566038" y="1632820"/>
                  <a:pt x="10498540" y="1775923"/>
                  <a:pt x="10515600" y="1863477"/>
                </a:cubicBezTo>
                <a:cubicBezTo>
                  <a:pt x="10532660" y="1951031"/>
                  <a:pt x="10508998" y="2165538"/>
                  <a:pt x="10515600" y="2376943"/>
                </a:cubicBezTo>
                <a:cubicBezTo>
                  <a:pt x="10522202" y="2588348"/>
                  <a:pt x="10473165" y="2697656"/>
                  <a:pt x="10515600" y="2890409"/>
                </a:cubicBezTo>
                <a:cubicBezTo>
                  <a:pt x="10558035" y="3083162"/>
                  <a:pt x="10513679" y="3249946"/>
                  <a:pt x="10515600" y="3467337"/>
                </a:cubicBezTo>
                <a:cubicBezTo>
                  <a:pt x="10517521" y="3684728"/>
                  <a:pt x="10499069" y="3807038"/>
                  <a:pt x="10515600" y="3917341"/>
                </a:cubicBezTo>
                <a:cubicBezTo>
                  <a:pt x="10532131" y="4027644"/>
                  <a:pt x="10482521" y="4291096"/>
                  <a:pt x="10515600" y="4621193"/>
                </a:cubicBezTo>
                <a:cubicBezTo>
                  <a:pt x="10548679" y="4951290"/>
                  <a:pt x="10492154" y="4977407"/>
                  <a:pt x="10515600" y="5198121"/>
                </a:cubicBezTo>
                <a:cubicBezTo>
                  <a:pt x="10539046" y="5418835"/>
                  <a:pt x="10471185" y="5437283"/>
                  <a:pt x="10515600" y="5584663"/>
                </a:cubicBezTo>
                <a:cubicBezTo>
                  <a:pt x="10560015" y="5732043"/>
                  <a:pt x="10429294" y="6150288"/>
                  <a:pt x="10515600" y="6346208"/>
                </a:cubicBezTo>
                <a:cubicBezTo>
                  <a:pt x="10300862" y="6357004"/>
                  <a:pt x="10260021" y="6339376"/>
                  <a:pt x="10036556" y="6346208"/>
                </a:cubicBezTo>
                <a:cubicBezTo>
                  <a:pt x="9813091" y="6353040"/>
                  <a:pt x="9516493" y="6272754"/>
                  <a:pt x="9347200" y="6346208"/>
                </a:cubicBezTo>
                <a:cubicBezTo>
                  <a:pt x="9177907" y="6419662"/>
                  <a:pt x="8737178" y="6345363"/>
                  <a:pt x="8552688" y="6346208"/>
                </a:cubicBezTo>
                <a:cubicBezTo>
                  <a:pt x="8368198" y="6347053"/>
                  <a:pt x="8092980" y="6313343"/>
                  <a:pt x="7968488" y="6346208"/>
                </a:cubicBezTo>
                <a:cubicBezTo>
                  <a:pt x="7843996" y="6379073"/>
                  <a:pt x="7430671" y="6324528"/>
                  <a:pt x="7279132" y="6346208"/>
                </a:cubicBezTo>
                <a:cubicBezTo>
                  <a:pt x="7127593" y="6367888"/>
                  <a:pt x="6871250" y="6296096"/>
                  <a:pt x="6694932" y="6346208"/>
                </a:cubicBezTo>
                <a:cubicBezTo>
                  <a:pt x="6518614" y="6396320"/>
                  <a:pt x="6393537" y="6302116"/>
                  <a:pt x="6215888" y="6346208"/>
                </a:cubicBezTo>
                <a:cubicBezTo>
                  <a:pt x="6038239" y="6390300"/>
                  <a:pt x="5666793" y="6322134"/>
                  <a:pt x="5526532" y="6346208"/>
                </a:cubicBezTo>
                <a:cubicBezTo>
                  <a:pt x="5386271" y="6370282"/>
                  <a:pt x="5273972" y="6293305"/>
                  <a:pt x="5047488" y="6346208"/>
                </a:cubicBezTo>
                <a:cubicBezTo>
                  <a:pt x="4821004" y="6399111"/>
                  <a:pt x="4852914" y="6307871"/>
                  <a:pt x="4673600" y="6346208"/>
                </a:cubicBezTo>
                <a:cubicBezTo>
                  <a:pt x="4494286" y="6384545"/>
                  <a:pt x="4270320" y="6278102"/>
                  <a:pt x="4089400" y="6346208"/>
                </a:cubicBezTo>
                <a:cubicBezTo>
                  <a:pt x="3908480" y="6414314"/>
                  <a:pt x="3659852" y="6273413"/>
                  <a:pt x="3400044" y="6346208"/>
                </a:cubicBezTo>
                <a:cubicBezTo>
                  <a:pt x="3140236" y="6419003"/>
                  <a:pt x="2999019" y="6295817"/>
                  <a:pt x="2710688" y="6346208"/>
                </a:cubicBezTo>
                <a:cubicBezTo>
                  <a:pt x="2422357" y="6396599"/>
                  <a:pt x="2385020" y="6309499"/>
                  <a:pt x="2231644" y="6346208"/>
                </a:cubicBezTo>
                <a:cubicBezTo>
                  <a:pt x="2078268" y="6382917"/>
                  <a:pt x="2040069" y="6317975"/>
                  <a:pt x="1962912" y="6346208"/>
                </a:cubicBezTo>
                <a:cubicBezTo>
                  <a:pt x="1885755" y="6374441"/>
                  <a:pt x="1685948" y="6307665"/>
                  <a:pt x="1483868" y="6346208"/>
                </a:cubicBezTo>
                <a:cubicBezTo>
                  <a:pt x="1281788" y="6384751"/>
                  <a:pt x="982996" y="6267285"/>
                  <a:pt x="689356" y="6346208"/>
                </a:cubicBezTo>
                <a:cubicBezTo>
                  <a:pt x="395716" y="6425131"/>
                  <a:pt x="202607" y="6324728"/>
                  <a:pt x="0" y="6346208"/>
                </a:cubicBezTo>
                <a:cubicBezTo>
                  <a:pt x="-7801" y="6102317"/>
                  <a:pt x="18712" y="5868904"/>
                  <a:pt x="0" y="5642356"/>
                </a:cubicBezTo>
                <a:cubicBezTo>
                  <a:pt x="-18712" y="5415808"/>
                  <a:pt x="30882" y="5299312"/>
                  <a:pt x="0" y="5192352"/>
                </a:cubicBezTo>
                <a:cubicBezTo>
                  <a:pt x="-30882" y="5085392"/>
                  <a:pt x="53672" y="4847829"/>
                  <a:pt x="0" y="4678886"/>
                </a:cubicBezTo>
                <a:cubicBezTo>
                  <a:pt x="-53672" y="4509943"/>
                  <a:pt x="19142" y="4232406"/>
                  <a:pt x="0" y="4038496"/>
                </a:cubicBezTo>
                <a:cubicBezTo>
                  <a:pt x="-19142" y="3844586"/>
                  <a:pt x="15653" y="3809931"/>
                  <a:pt x="0" y="3651954"/>
                </a:cubicBezTo>
                <a:cubicBezTo>
                  <a:pt x="-15653" y="3493977"/>
                  <a:pt x="38755" y="3365040"/>
                  <a:pt x="0" y="3265412"/>
                </a:cubicBezTo>
                <a:cubicBezTo>
                  <a:pt x="-38755" y="3165784"/>
                  <a:pt x="31625" y="2805079"/>
                  <a:pt x="0" y="2561560"/>
                </a:cubicBezTo>
                <a:cubicBezTo>
                  <a:pt x="-31625" y="2318041"/>
                  <a:pt x="26253" y="2099074"/>
                  <a:pt x="0" y="1921170"/>
                </a:cubicBezTo>
                <a:cubicBezTo>
                  <a:pt x="-26253" y="1743266"/>
                  <a:pt x="58285" y="1460264"/>
                  <a:pt x="0" y="1217318"/>
                </a:cubicBezTo>
                <a:cubicBezTo>
                  <a:pt x="-58285" y="974372"/>
                  <a:pt x="2729" y="792254"/>
                  <a:pt x="0" y="576928"/>
                </a:cubicBezTo>
                <a:cubicBezTo>
                  <a:pt x="-2729" y="361602"/>
                  <a:pt x="62254" y="212780"/>
                  <a:pt x="0" y="0"/>
                </a:cubicBezTo>
                <a:close/>
              </a:path>
              <a:path w="10515600" h="6346208" stroke="0" extrusionOk="0">
                <a:moveTo>
                  <a:pt x="0" y="0"/>
                </a:moveTo>
                <a:cubicBezTo>
                  <a:pt x="122403" y="-48682"/>
                  <a:pt x="400110" y="6196"/>
                  <a:pt x="584200" y="0"/>
                </a:cubicBezTo>
                <a:cubicBezTo>
                  <a:pt x="768290" y="-6196"/>
                  <a:pt x="1204815" y="8987"/>
                  <a:pt x="1378712" y="0"/>
                </a:cubicBezTo>
                <a:cubicBezTo>
                  <a:pt x="1552609" y="-8987"/>
                  <a:pt x="1807301" y="44575"/>
                  <a:pt x="2068068" y="0"/>
                </a:cubicBezTo>
                <a:cubicBezTo>
                  <a:pt x="2328835" y="-44575"/>
                  <a:pt x="2503893" y="56022"/>
                  <a:pt x="2757424" y="0"/>
                </a:cubicBezTo>
                <a:cubicBezTo>
                  <a:pt x="3010955" y="-56022"/>
                  <a:pt x="2957668" y="28109"/>
                  <a:pt x="3026156" y="0"/>
                </a:cubicBezTo>
                <a:cubicBezTo>
                  <a:pt x="3094644" y="-28109"/>
                  <a:pt x="3237032" y="27862"/>
                  <a:pt x="3294888" y="0"/>
                </a:cubicBezTo>
                <a:cubicBezTo>
                  <a:pt x="3352744" y="-27862"/>
                  <a:pt x="3665612" y="26477"/>
                  <a:pt x="3773932" y="0"/>
                </a:cubicBezTo>
                <a:cubicBezTo>
                  <a:pt x="3882252" y="-26477"/>
                  <a:pt x="4045889" y="36419"/>
                  <a:pt x="4147820" y="0"/>
                </a:cubicBezTo>
                <a:cubicBezTo>
                  <a:pt x="4249751" y="-36419"/>
                  <a:pt x="4689521" y="38502"/>
                  <a:pt x="4837176" y="0"/>
                </a:cubicBezTo>
                <a:cubicBezTo>
                  <a:pt x="4984831" y="-38502"/>
                  <a:pt x="5398373" y="35503"/>
                  <a:pt x="5631688" y="0"/>
                </a:cubicBezTo>
                <a:cubicBezTo>
                  <a:pt x="5865003" y="-35503"/>
                  <a:pt x="6141571" y="13134"/>
                  <a:pt x="6321044" y="0"/>
                </a:cubicBezTo>
                <a:cubicBezTo>
                  <a:pt x="6500517" y="-13134"/>
                  <a:pt x="6809272" y="10755"/>
                  <a:pt x="7115556" y="0"/>
                </a:cubicBezTo>
                <a:cubicBezTo>
                  <a:pt x="7421840" y="-10755"/>
                  <a:pt x="7414596" y="39745"/>
                  <a:pt x="7489444" y="0"/>
                </a:cubicBezTo>
                <a:cubicBezTo>
                  <a:pt x="7564292" y="-39745"/>
                  <a:pt x="8086099" y="553"/>
                  <a:pt x="8283956" y="0"/>
                </a:cubicBezTo>
                <a:cubicBezTo>
                  <a:pt x="8481813" y="-553"/>
                  <a:pt x="8551363" y="38749"/>
                  <a:pt x="8763000" y="0"/>
                </a:cubicBezTo>
                <a:cubicBezTo>
                  <a:pt x="8974637" y="-38749"/>
                  <a:pt x="8999346" y="19337"/>
                  <a:pt x="9136888" y="0"/>
                </a:cubicBezTo>
                <a:cubicBezTo>
                  <a:pt x="9274430" y="-19337"/>
                  <a:pt x="9411850" y="16624"/>
                  <a:pt x="9615932" y="0"/>
                </a:cubicBezTo>
                <a:cubicBezTo>
                  <a:pt x="9820014" y="-16624"/>
                  <a:pt x="9811400" y="6783"/>
                  <a:pt x="9884664" y="0"/>
                </a:cubicBezTo>
                <a:cubicBezTo>
                  <a:pt x="9957928" y="-6783"/>
                  <a:pt x="10275342" y="7344"/>
                  <a:pt x="10515600" y="0"/>
                </a:cubicBezTo>
                <a:cubicBezTo>
                  <a:pt x="10538990" y="135548"/>
                  <a:pt x="10472405" y="288503"/>
                  <a:pt x="10515600" y="386542"/>
                </a:cubicBezTo>
                <a:cubicBezTo>
                  <a:pt x="10558795" y="484581"/>
                  <a:pt x="10487440" y="684706"/>
                  <a:pt x="10515600" y="773084"/>
                </a:cubicBezTo>
                <a:cubicBezTo>
                  <a:pt x="10543760" y="861462"/>
                  <a:pt x="10498467" y="1119870"/>
                  <a:pt x="10515600" y="1286549"/>
                </a:cubicBezTo>
                <a:cubicBezTo>
                  <a:pt x="10532733" y="1453229"/>
                  <a:pt x="10490375" y="1519673"/>
                  <a:pt x="10515600" y="1736553"/>
                </a:cubicBezTo>
                <a:cubicBezTo>
                  <a:pt x="10540825" y="1953433"/>
                  <a:pt x="10484679" y="2232853"/>
                  <a:pt x="10515600" y="2440405"/>
                </a:cubicBezTo>
                <a:cubicBezTo>
                  <a:pt x="10546521" y="2647957"/>
                  <a:pt x="10478222" y="2812545"/>
                  <a:pt x="10515600" y="3080796"/>
                </a:cubicBezTo>
                <a:cubicBezTo>
                  <a:pt x="10552978" y="3349047"/>
                  <a:pt x="10500176" y="3306977"/>
                  <a:pt x="10515600" y="3467337"/>
                </a:cubicBezTo>
                <a:cubicBezTo>
                  <a:pt x="10531024" y="3627697"/>
                  <a:pt x="10510701" y="3730036"/>
                  <a:pt x="10515600" y="3853879"/>
                </a:cubicBezTo>
                <a:cubicBezTo>
                  <a:pt x="10520499" y="3977722"/>
                  <a:pt x="10452335" y="4264130"/>
                  <a:pt x="10515600" y="4430807"/>
                </a:cubicBezTo>
                <a:cubicBezTo>
                  <a:pt x="10578865" y="4597484"/>
                  <a:pt x="10434452" y="4969346"/>
                  <a:pt x="10515600" y="5134659"/>
                </a:cubicBezTo>
                <a:cubicBezTo>
                  <a:pt x="10596748" y="5299972"/>
                  <a:pt x="10504703" y="5485132"/>
                  <a:pt x="10515600" y="5711587"/>
                </a:cubicBezTo>
                <a:cubicBezTo>
                  <a:pt x="10526497" y="5938042"/>
                  <a:pt x="10451695" y="6176487"/>
                  <a:pt x="10515600" y="6346208"/>
                </a:cubicBezTo>
                <a:cubicBezTo>
                  <a:pt x="10175277" y="6378989"/>
                  <a:pt x="10022226" y="6271409"/>
                  <a:pt x="9721088" y="6346208"/>
                </a:cubicBezTo>
                <a:cubicBezTo>
                  <a:pt x="9419950" y="6421007"/>
                  <a:pt x="9559387" y="6333636"/>
                  <a:pt x="9452356" y="6346208"/>
                </a:cubicBezTo>
                <a:cubicBezTo>
                  <a:pt x="9345325" y="6358780"/>
                  <a:pt x="9034669" y="6318586"/>
                  <a:pt x="8868156" y="6346208"/>
                </a:cubicBezTo>
                <a:cubicBezTo>
                  <a:pt x="8701643" y="6373830"/>
                  <a:pt x="8493598" y="6346171"/>
                  <a:pt x="8283956" y="6346208"/>
                </a:cubicBezTo>
                <a:cubicBezTo>
                  <a:pt x="8074314" y="6346245"/>
                  <a:pt x="8081204" y="6322604"/>
                  <a:pt x="7910068" y="6346208"/>
                </a:cubicBezTo>
                <a:cubicBezTo>
                  <a:pt x="7738932" y="6369812"/>
                  <a:pt x="7279236" y="6328262"/>
                  <a:pt x="7115556" y="6346208"/>
                </a:cubicBezTo>
                <a:cubicBezTo>
                  <a:pt x="6951876" y="6364154"/>
                  <a:pt x="6605539" y="6273956"/>
                  <a:pt x="6426200" y="6346208"/>
                </a:cubicBezTo>
                <a:cubicBezTo>
                  <a:pt x="6246861" y="6418460"/>
                  <a:pt x="5960019" y="6327206"/>
                  <a:pt x="5736844" y="6346208"/>
                </a:cubicBezTo>
                <a:cubicBezTo>
                  <a:pt x="5513669" y="6365210"/>
                  <a:pt x="5163219" y="6261897"/>
                  <a:pt x="4942332" y="6346208"/>
                </a:cubicBezTo>
                <a:cubicBezTo>
                  <a:pt x="4721445" y="6430519"/>
                  <a:pt x="4675669" y="6316777"/>
                  <a:pt x="4463288" y="6346208"/>
                </a:cubicBezTo>
                <a:cubicBezTo>
                  <a:pt x="4250907" y="6375639"/>
                  <a:pt x="3943380" y="6324804"/>
                  <a:pt x="3668776" y="6346208"/>
                </a:cubicBezTo>
                <a:cubicBezTo>
                  <a:pt x="3394172" y="6367612"/>
                  <a:pt x="3110003" y="6259152"/>
                  <a:pt x="2874264" y="6346208"/>
                </a:cubicBezTo>
                <a:cubicBezTo>
                  <a:pt x="2638525" y="6433264"/>
                  <a:pt x="2717451" y="6316184"/>
                  <a:pt x="2605532" y="6346208"/>
                </a:cubicBezTo>
                <a:cubicBezTo>
                  <a:pt x="2493613" y="6376232"/>
                  <a:pt x="2414833" y="6338774"/>
                  <a:pt x="2231644" y="6346208"/>
                </a:cubicBezTo>
                <a:cubicBezTo>
                  <a:pt x="2048455" y="6353642"/>
                  <a:pt x="1861919" y="6338339"/>
                  <a:pt x="1752600" y="6346208"/>
                </a:cubicBezTo>
                <a:cubicBezTo>
                  <a:pt x="1643281" y="6354077"/>
                  <a:pt x="1464541" y="6317346"/>
                  <a:pt x="1378712" y="6346208"/>
                </a:cubicBezTo>
                <a:cubicBezTo>
                  <a:pt x="1292883" y="6375070"/>
                  <a:pt x="930877" y="6332397"/>
                  <a:pt x="689356" y="6346208"/>
                </a:cubicBezTo>
                <a:cubicBezTo>
                  <a:pt x="447835" y="6360019"/>
                  <a:pt x="177005" y="6280554"/>
                  <a:pt x="0" y="6346208"/>
                </a:cubicBezTo>
                <a:cubicBezTo>
                  <a:pt x="-548" y="6134835"/>
                  <a:pt x="8745" y="5891920"/>
                  <a:pt x="0" y="5642356"/>
                </a:cubicBezTo>
                <a:cubicBezTo>
                  <a:pt x="-8745" y="5392792"/>
                  <a:pt x="44075" y="5190304"/>
                  <a:pt x="0" y="4938504"/>
                </a:cubicBezTo>
                <a:cubicBezTo>
                  <a:pt x="-44075" y="4686704"/>
                  <a:pt x="43281" y="4659769"/>
                  <a:pt x="0" y="4551962"/>
                </a:cubicBezTo>
                <a:cubicBezTo>
                  <a:pt x="-43281" y="4444155"/>
                  <a:pt x="20115" y="4070641"/>
                  <a:pt x="0" y="3911572"/>
                </a:cubicBezTo>
                <a:cubicBezTo>
                  <a:pt x="-20115" y="3752503"/>
                  <a:pt x="16659" y="3440130"/>
                  <a:pt x="0" y="3207720"/>
                </a:cubicBezTo>
                <a:cubicBezTo>
                  <a:pt x="-16659" y="2975310"/>
                  <a:pt x="68165" y="2748829"/>
                  <a:pt x="0" y="2503868"/>
                </a:cubicBezTo>
                <a:cubicBezTo>
                  <a:pt x="-68165" y="2258907"/>
                  <a:pt x="41382" y="2122345"/>
                  <a:pt x="0" y="1926940"/>
                </a:cubicBezTo>
                <a:cubicBezTo>
                  <a:pt x="-41382" y="1731535"/>
                  <a:pt x="38818" y="1613087"/>
                  <a:pt x="0" y="1476936"/>
                </a:cubicBezTo>
                <a:cubicBezTo>
                  <a:pt x="-38818" y="1340785"/>
                  <a:pt x="3069" y="1044160"/>
                  <a:pt x="0" y="836546"/>
                </a:cubicBezTo>
                <a:cubicBezTo>
                  <a:pt x="-3069" y="628932"/>
                  <a:pt x="57425" y="205900"/>
                  <a:pt x="0" y="0"/>
                </a:cubicBezTo>
                <a:close/>
              </a:path>
            </a:pathLst>
          </a:custGeom>
          <a:solidFill>
            <a:schemeClr val="accent6">
              <a:lumMod val="60000"/>
              <a:lumOff val="40000"/>
            </a:schemeClr>
          </a:solidFill>
          <a:ln>
            <a:solidFill>
              <a:schemeClr val="tx1"/>
            </a:solidFill>
            <a:extLst>
              <a:ext uri="{C807C97D-BFC1-408E-A445-0C87EB9F89A2}">
                <ask:lineSketchStyleProps xmlns:ask="http://schemas.microsoft.com/office/drawing/2018/sketchyshapes" sd="3500440035">
                  <ask:type>
                    <ask:lineSketchScribble/>
                  </ask:type>
                </ask:lineSketchStyleProps>
              </a:ext>
            </a:extLst>
          </a:ln>
          <a:effectLst>
            <a:glow rad="63500">
              <a:schemeClr val="accent1">
                <a:satMod val="175000"/>
                <a:alpha val="40000"/>
              </a:schemeClr>
            </a:glow>
          </a:effectLst>
        </p:spPr>
        <p:txBody>
          <a:bodyPr>
            <a:normAutofit fontScale="90000"/>
          </a:bodyPr>
          <a:lstStyle/>
          <a:p>
            <a:pPr marL="0" marR="0" algn="ctr">
              <a:lnSpc>
                <a:spcPct val="107000"/>
              </a:lnSpc>
              <a:spcBef>
                <a:spcPts val="0"/>
              </a:spcBef>
              <a:spcAft>
                <a:spcPts val="0"/>
              </a:spcAft>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Matthew 5:3-10</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“Blessed are the poor in spirit,</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theirs is the kingdom of heaven.</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 Blessed are those who mourn,</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be comforted.</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Blessed are the meek,</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inherit the [a]earth.</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Blessed are those who hunger and thirst for righteousness,</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be filled.</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 Blessed are the merciful,</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obtain mercy.</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 Blessed are the pure in heart,</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see God.</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Blessed are the peacemakers,</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they shall be called sons of God.</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 Blessed are those who are persecuted for righteousness’ sake,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theirs is the kingdom of heaven.</a:t>
            </a:r>
            <a:endParaRPr lang="en-US" sz="5400" dirty="0"/>
          </a:p>
        </p:txBody>
      </p:sp>
    </p:spTree>
    <p:extLst>
      <p:ext uri="{BB962C8B-B14F-4D97-AF65-F5344CB8AC3E}">
        <p14:creationId xmlns:p14="http://schemas.microsoft.com/office/powerpoint/2010/main" val="138459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13285-FBB3-4C5D-BC7D-0C55C2EB7565}"/>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marL="0" marR="0" algn="ctr">
              <a:spcAft>
                <a:spcPts val="800"/>
              </a:spcAft>
            </a:pPr>
            <a:r>
              <a:rPr lang="en-US" sz="3300" b="1" i="1" dirty="0">
                <a:solidFill>
                  <a:srgbClr val="FFFFFF"/>
                </a:solidFill>
                <a:effectLst/>
              </a:rPr>
              <a:t>Jeremiah 17:9</a:t>
            </a:r>
            <a:br>
              <a:rPr lang="en-US" sz="3300" dirty="0">
                <a:solidFill>
                  <a:srgbClr val="FFFFFF"/>
                </a:solidFill>
                <a:effectLst/>
              </a:rPr>
            </a:br>
            <a:r>
              <a:rPr lang="en-US" sz="3300" b="1" i="1" dirty="0">
                <a:solidFill>
                  <a:srgbClr val="FFFFFF"/>
                </a:solidFill>
                <a:effectLst/>
              </a:rPr>
              <a:t>“The heart is deceitful above all things and beyond cure. </a:t>
            </a:r>
            <a:br>
              <a:rPr lang="en-US" sz="3300" dirty="0">
                <a:solidFill>
                  <a:srgbClr val="FFFFFF"/>
                </a:solidFill>
                <a:effectLst/>
              </a:rPr>
            </a:br>
            <a:r>
              <a:rPr lang="en-US" sz="3300" b="1" i="1" dirty="0">
                <a:solidFill>
                  <a:srgbClr val="FFFFFF"/>
                </a:solidFill>
                <a:effectLst/>
              </a:rPr>
              <a:t>Who can understand it?”</a:t>
            </a:r>
            <a:br>
              <a:rPr lang="en-US" sz="3300" dirty="0">
                <a:solidFill>
                  <a:srgbClr val="FFFFFF"/>
                </a:solidFill>
                <a:effectLst/>
              </a:rPr>
            </a:br>
            <a:endParaRPr lang="en-US" sz="33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Notebook">
            <a:extLst>
              <a:ext uri="{FF2B5EF4-FFF2-40B4-BE49-F238E27FC236}">
                <a16:creationId xmlns:a16="http://schemas.microsoft.com/office/drawing/2014/main" id="{F9E13986-0272-48E9-B82B-FF9B24A2C7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68539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868932-2FBF-42D7-890B-2E121095E01E}"/>
              </a:ext>
            </a:extLst>
          </p:cNvPr>
          <p:cNvSpPr>
            <a:spLocks noGrp="1"/>
          </p:cNvSpPr>
          <p:nvPr>
            <p:ph sz="half" idx="1"/>
          </p:nvPr>
        </p:nvSpPr>
        <p:spPr>
          <a:xfrm>
            <a:off x="838200" y="286603"/>
            <a:ext cx="5181600" cy="5890360"/>
          </a:xfrm>
          <a:solidFill>
            <a:schemeClr val="accent6">
              <a:lumMod val="60000"/>
              <a:lumOff val="40000"/>
            </a:schemeClr>
          </a:solidFill>
          <a:ln w="38100">
            <a:solidFill>
              <a:schemeClr val="tx1"/>
            </a:solidFill>
          </a:ln>
        </p:spPr>
        <p:txBody>
          <a:bodyPr>
            <a:normAutofit lnSpcReduction="10000"/>
          </a:bodyPr>
          <a:lstStyle/>
          <a:p>
            <a:pPr marL="0" marR="0" indent="0" algn="ctr">
              <a:lnSpc>
                <a:spcPct val="107000"/>
              </a:lnSpc>
              <a:spcBef>
                <a:spcPts val="0"/>
              </a:spcBef>
              <a:spcAft>
                <a:spcPts val="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Romans 1:28-31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“And even as they did not like to retain God in their knowledge, God gave them over to a reprobate mind, to do those things which are not convenient;  Being filled with all unrighteousness, fornication, wickedness, covetousness, maliciousness; full of envy, murder, debate, deceit, malignity; whisperers,  Backbiters, haters of God, despiteful, proud, boasters, inventors of evil things, disobedient to parents, Without understanding, covenant breakers, without natural affection, implacable, unmerciful: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
        <p:nvSpPr>
          <p:cNvPr id="4" name="Content Placeholder 3">
            <a:extLst>
              <a:ext uri="{FF2B5EF4-FFF2-40B4-BE49-F238E27FC236}">
                <a16:creationId xmlns:a16="http://schemas.microsoft.com/office/drawing/2014/main" id="{9EF631C5-5F15-47B0-9878-78194FF507AA}"/>
              </a:ext>
            </a:extLst>
          </p:cNvPr>
          <p:cNvSpPr>
            <a:spLocks noGrp="1"/>
          </p:cNvSpPr>
          <p:nvPr>
            <p:ph sz="half" idx="2"/>
          </p:nvPr>
        </p:nvSpPr>
        <p:spPr>
          <a:xfrm>
            <a:off x="6172200" y="286603"/>
            <a:ext cx="5181600" cy="3142397"/>
          </a:xfrm>
          <a:solidFill>
            <a:schemeClr val="accent6">
              <a:lumMod val="40000"/>
              <a:lumOff val="60000"/>
            </a:schemeClr>
          </a:solidFill>
          <a:ln w="38100">
            <a:solidFill>
              <a:schemeClr val="tx1"/>
            </a:solidFill>
          </a:ln>
        </p:spPr>
        <p:txBody>
          <a:bodyPr>
            <a:normAutofit lnSpcReduction="10000"/>
          </a:bodyPr>
          <a:lstStyle/>
          <a:p>
            <a:pPr marL="0" marR="0" indent="0" algn="ctr">
              <a:lnSpc>
                <a:spcPct val="107000"/>
              </a:lnSpc>
              <a:spcBef>
                <a:spcPts val="0"/>
              </a:spcBef>
              <a:spcAft>
                <a:spcPts val="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Mark 7:21-23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For from within, out of the heart of men, proceed evil thoughts, adulteries, fornications, murders,  Thefts, covetousness, wickedness, deceit, lasciviousness, an evil eye, blasphemy, pride, foolishness:  All these evil things come from within, and defile the man.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dirty="0"/>
          </a:p>
        </p:txBody>
      </p:sp>
      <p:pic>
        <p:nvPicPr>
          <p:cNvPr id="6" name="Picture 5" descr="Cat staring at shadow">
            <a:extLst>
              <a:ext uri="{FF2B5EF4-FFF2-40B4-BE49-F238E27FC236}">
                <a16:creationId xmlns:a16="http://schemas.microsoft.com/office/drawing/2014/main" id="{2B3B27EE-017E-4E09-B65E-854105992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1" y="3456508"/>
            <a:ext cx="5181600" cy="3087428"/>
          </a:xfrm>
          <a:prstGeom prst="rect">
            <a:avLst/>
          </a:prstGeom>
        </p:spPr>
      </p:pic>
    </p:spTree>
    <p:extLst>
      <p:ext uri="{BB962C8B-B14F-4D97-AF65-F5344CB8AC3E}">
        <p14:creationId xmlns:p14="http://schemas.microsoft.com/office/powerpoint/2010/main" val="955596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36E22A-7919-49DC-AEA2-2A11FB17200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4800" b="1" kern="1200" dirty="0">
                <a:solidFill>
                  <a:srgbClr val="FFFFFF"/>
                </a:solidFill>
                <a:latin typeface="+mj-lt"/>
                <a:ea typeface="+mj-ea"/>
                <a:cs typeface="+mj-cs"/>
              </a:rPr>
              <a:t>A) The Heart of Pride</a:t>
            </a:r>
          </a:p>
        </p:txBody>
      </p:sp>
      <p:pic>
        <p:nvPicPr>
          <p:cNvPr id="5" name="Content Placeholder 4" descr="Red heart plushy">
            <a:extLst>
              <a:ext uri="{FF2B5EF4-FFF2-40B4-BE49-F238E27FC236}">
                <a16:creationId xmlns:a16="http://schemas.microsoft.com/office/drawing/2014/main" id="{D451F5EE-1F19-4DB8-946C-5F49182D18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142252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94A051-8BAB-4046-ADA2-65A306F79053}"/>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4800" b="1" dirty="0">
                <a:solidFill>
                  <a:srgbClr val="FFFFFF"/>
                </a:solidFill>
              </a:rPr>
              <a:t>B) The Heart of Guilt</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in handcuffs">
            <a:extLst>
              <a:ext uri="{FF2B5EF4-FFF2-40B4-BE49-F238E27FC236}">
                <a16:creationId xmlns:a16="http://schemas.microsoft.com/office/drawing/2014/main" id="{C5EAD3C0-5D45-4D5C-9318-BCA4766E10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84" r="-2" b="-2"/>
          <a:stretch/>
        </p:blipFill>
        <p:spPr>
          <a:xfrm>
            <a:off x="976251" y="942538"/>
            <a:ext cx="7163222" cy="4808332"/>
          </a:xfrm>
          <a:prstGeom prst="rect">
            <a:avLst/>
          </a:prstGeom>
          <a:effectLst/>
        </p:spPr>
      </p:pic>
    </p:spTree>
    <p:extLst>
      <p:ext uri="{BB962C8B-B14F-4D97-AF65-F5344CB8AC3E}">
        <p14:creationId xmlns:p14="http://schemas.microsoft.com/office/powerpoint/2010/main" val="321210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6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67F0C-F746-487F-9E4B-34BFEADF1DD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b="1" kern="1200" dirty="0">
                <a:solidFill>
                  <a:srgbClr val="FFFFFF"/>
                </a:solidFill>
                <a:latin typeface="+mj-lt"/>
                <a:ea typeface="+mj-ea"/>
                <a:cs typeface="+mj-cs"/>
              </a:rPr>
              <a:t>C) The Heart of Fear</a:t>
            </a:r>
          </a:p>
        </p:txBody>
      </p:sp>
      <p:pic>
        <p:nvPicPr>
          <p:cNvPr id="5" name="Content Placeholder 4">
            <a:extLst>
              <a:ext uri="{FF2B5EF4-FFF2-40B4-BE49-F238E27FC236}">
                <a16:creationId xmlns:a16="http://schemas.microsoft.com/office/drawing/2014/main" id="{E9FFBE80-8B65-4102-BCB1-FEB577010A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312170" y="961812"/>
            <a:ext cx="6641059" cy="4930987"/>
          </a:xfrm>
          <a:prstGeom prst="rect">
            <a:avLst/>
          </a:prstGeom>
        </p:spPr>
      </p:pic>
    </p:spTree>
    <p:extLst>
      <p:ext uri="{BB962C8B-B14F-4D97-AF65-F5344CB8AC3E}">
        <p14:creationId xmlns:p14="http://schemas.microsoft.com/office/powerpoint/2010/main" val="226848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441</Words>
  <Application>Microsoft Office PowerPoint</Application>
  <PresentationFormat>Widescreen</PresentationFormat>
  <Paragraphs>19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Hope For The Humble Heart</vt:lpstr>
      <vt:lpstr>Matthew 11:28 - 30 "Come to me, all you who are weary and burdened, and I will give you rest. Take my yoke upon you and learn from me, for I am gentle and humble in heart, and you will find rest for your souls. For my yoke is easy and my burden is light."</vt:lpstr>
      <vt:lpstr>Stuck in….</vt:lpstr>
      <vt:lpstr>Matthew 5:3-10 “Blessed are the poor in spirit, For theirs is the kingdom of heaven.  Blessed are those who mourn, For they shall be comforted. Blessed are the meek, For they shall inherit the [a]earth. Blessed are those who hunger and thirst for righteousness, For they shall be filled.  Blessed are the merciful, For they shall obtain mercy.  Blessed are the pure in heart, For they shall see God. Blessed are the peacemakers, For they shall be called sons of God.  Blessed are those who are persecuted for righteousness’ sake, For theirs is the kingdom of heaven.</vt:lpstr>
      <vt:lpstr>Jeremiah 17:9 “The heart is deceitful above all things and beyond cure.  Who can understand it?” </vt:lpstr>
      <vt:lpstr>PowerPoint Presentation</vt:lpstr>
      <vt:lpstr>A) The Heart of Pride</vt:lpstr>
      <vt:lpstr>B) The Heart of Guilt</vt:lpstr>
      <vt:lpstr>C) The Heart of Fear</vt:lpstr>
      <vt:lpstr>D) Heart of Grace – James 4:6</vt:lpstr>
      <vt:lpstr>E) The Heart of Freedom</vt:lpstr>
      <vt:lpstr>1. Pray About It</vt:lpstr>
      <vt:lpstr>F) The Humble Heart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For The Humble Heart</dc:title>
  <dc:creator>Miriam Lalonde</dc:creator>
  <cp:lastModifiedBy>Miriam Lalonde</cp:lastModifiedBy>
  <cp:revision>4</cp:revision>
  <dcterms:created xsi:type="dcterms:W3CDTF">2021-12-09T02:19:51Z</dcterms:created>
  <dcterms:modified xsi:type="dcterms:W3CDTF">2021-12-10T01:37:08Z</dcterms:modified>
</cp:coreProperties>
</file>