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66" r:id="rId7"/>
    <p:sldId id="258" r:id="rId8"/>
    <p:sldId id="262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26" autoAdjust="0"/>
  </p:normalViewPr>
  <p:slideViewPr>
    <p:cSldViewPr snapToGrid="0" snapToObjects="1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17B3B-23D7-D013-9312-EC4E2D879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E61E1-DC04-5D50-5248-F84A45790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D21F-A32A-440B-8D17-FA465CD6367A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0B63-E271-5685-F7FA-6FC0BF7E0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C7D8F-27CD-813B-50A6-0943F103F4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5BECA-78D6-44B3-A2D7-57DAE68D7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A700-681B-4FD0-BACB-0456612DDDBF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1E71-DBF0-478F-B5C6-BAD322EF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4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C1E71-DBF0-478F-B5C6-BAD322EF5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C5A2F19-7808-4055-99CC-F67099F19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040" y="499145"/>
            <a:ext cx="8016960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8" y="458686"/>
            <a:ext cx="3657600" cy="3657600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7C307-BFD1-334D-A95A-E3D944AF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040232" y="2701579"/>
            <a:ext cx="3657600" cy="3657600"/>
            <a:chOff x="2709241" y="-374048"/>
            <a:chExt cx="7084273" cy="704881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9ED18D-168A-904C-91A0-7F1D59640AE1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AE80BC-D028-BA41-8302-00764B1C57CF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656216"/>
            <a:ext cx="3239774" cy="325607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803B797-A0DE-9B46-BC4E-71E8258318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6650" y="5304737"/>
            <a:ext cx="8040687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29D7360-E8C0-B64F-9388-455CFEDD1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1303" y="2931583"/>
            <a:ext cx="3239774" cy="325607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DEA8D-11BC-2743-A9F4-23667D3E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BB8C-5597-644A-9D35-2B2E493CFF0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A9038-8BF1-C841-8760-AEEDF658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D2106-98B1-324A-BDBC-59EB943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6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6" y="458685"/>
            <a:ext cx="11140115" cy="5008260"/>
            <a:chOff x="2709240" y="-374048"/>
            <a:chExt cx="7084274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0" y="175531"/>
              <a:ext cx="6905909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4AFAA615-5358-41C6-8AC5-6CA73578C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755603"/>
            <a:ext cx="8040687" cy="1078665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9530" y="686270"/>
            <a:ext cx="10394270" cy="4458455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1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75E1D5-71F2-0E46-A357-77F0DDC11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6B7EF9-E614-8549-B97F-9B6794DDE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4168" y="286833"/>
            <a:ext cx="3142167" cy="314216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4ECAF-34B6-0945-86C7-E1EE66C30904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1395E7-0CDD-3F49-A32D-0DDE9B66616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B73C5C59-3B13-4666-9227-4D466DDBB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944" y="329888"/>
            <a:ext cx="5020056" cy="1060704"/>
          </a:xfr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2962C3A-1F90-3F4C-A47E-FBB1BC9C3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717" y="48436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E571E5-C7C0-B548-B8E0-92C0C09C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31044" y="286833"/>
            <a:ext cx="3142167" cy="3142167"/>
            <a:chOff x="2709241" y="-374048"/>
            <a:chExt cx="7084273" cy="70488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3923FC-9283-A446-9D97-521BC2E4126C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115CB1-BED2-5D40-85E3-CE73B8DB57D4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B59DF471-7E41-A041-8182-480591B074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1593" y="48436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CB4A01FE-33BB-DA42-9598-41BBC57D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67" y="4323981"/>
            <a:ext cx="5018789" cy="1063625"/>
          </a:xfrm>
          <a:solidFill>
            <a:schemeClr val="tx1">
              <a:alpha val="5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7EADD5-A6A1-804B-9B69-E5584E65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023637" y="3518303"/>
            <a:ext cx="3142167" cy="3142167"/>
            <a:chOff x="2709241" y="-374048"/>
            <a:chExt cx="7084273" cy="704881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2CEB1-2438-E945-A1E7-CDB61129A677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F1E3CE-963C-114C-85F4-7B9F8D912336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28702BAB-90B0-3847-9CF1-C3CF3ED686C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44186" y="371583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71A4AA-DC87-2743-9A9B-2021368B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560513" y="3518303"/>
            <a:ext cx="3142167" cy="3142167"/>
            <a:chOff x="2709241" y="-374048"/>
            <a:chExt cx="7084273" cy="704881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C41538-C2B3-324E-8557-F6D0334C5A48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3F2D43F-83AB-4B4C-8ABC-8A13A502745A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D40268-F0AF-C64F-A087-DE100D430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1062" y="3715833"/>
            <a:ext cx="2783221" cy="2797221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3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748E0-D1F5-2640-95EB-27AD5D098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6AAAC17-299B-3240-AADE-078B01D69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7106" y="1799422"/>
            <a:ext cx="10717789" cy="4621647"/>
            <a:chOff x="658578" y="2036958"/>
            <a:chExt cx="10717789" cy="32591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F4C07C-B3C0-5547-939E-AE58BB63EFEB}"/>
                </a:ext>
              </a:extLst>
            </p:cNvPr>
            <p:cNvGrpSpPr/>
            <p:nvPr/>
          </p:nvGrpSpPr>
          <p:grpSpPr>
            <a:xfrm>
              <a:off x="658578" y="2036958"/>
              <a:ext cx="3259154" cy="3259154"/>
              <a:chOff x="2709241" y="-374048"/>
              <a:chExt cx="7084273" cy="704881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06F8C2-1A0E-B345-A0C3-928B75EDD68B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13980B-D256-8347-BEB7-BC612E328FE5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476921-841C-6E4F-AA1A-6AF877E690B6}"/>
                </a:ext>
              </a:extLst>
            </p:cNvPr>
            <p:cNvGrpSpPr/>
            <p:nvPr/>
          </p:nvGrpSpPr>
          <p:grpSpPr>
            <a:xfrm>
              <a:off x="4387896" y="2036958"/>
              <a:ext cx="3259154" cy="3259154"/>
              <a:chOff x="2709241" y="-374048"/>
              <a:chExt cx="7084273" cy="704881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F50AD49-C42E-9C49-8EBE-F0BA0D38751A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E22DC14-C8B5-0240-811A-7512A772EACB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2FB705-72D9-5446-8BD5-90BC66DE72CD}"/>
                </a:ext>
              </a:extLst>
            </p:cNvPr>
            <p:cNvGrpSpPr/>
            <p:nvPr/>
          </p:nvGrpSpPr>
          <p:grpSpPr>
            <a:xfrm>
              <a:off x="8117213" y="2036958"/>
              <a:ext cx="3259154" cy="3259154"/>
              <a:chOff x="2709241" y="-374048"/>
              <a:chExt cx="7084273" cy="70488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885E3E0-AABA-2B42-BF3D-D1D232329671}"/>
                  </a:ext>
                </a:extLst>
              </p:cNvPr>
              <p:cNvSpPr/>
              <p:nvPr/>
            </p:nvSpPr>
            <p:spPr>
              <a:xfrm>
                <a:off x="2709241" y="175531"/>
                <a:ext cx="6499238" cy="64992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9C01DD-C7F0-4044-BC32-1B991B713463}"/>
                  </a:ext>
                </a:extLst>
              </p:cNvPr>
              <p:cNvSpPr/>
              <p:nvPr/>
            </p:nvSpPr>
            <p:spPr>
              <a:xfrm>
                <a:off x="3294276" y="-374048"/>
                <a:ext cx="6499238" cy="64992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8BFCD267-184B-674C-851D-3206B3D19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626" y="442375"/>
            <a:ext cx="12192000" cy="87191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431AF46F-DF23-F445-93C3-00665C013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0355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FA22235C-1B62-2143-B02A-B59B66C98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71750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B19D3417-1C31-2741-938E-20ABFEF9AB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3145" y="2055835"/>
            <a:ext cx="2849382" cy="4114283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0AA00-D84B-B248-A24F-8AE30432F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30351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6447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85788"/>
            <a:ext cx="5765800" cy="567531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9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5C6D4-409A-D74E-B574-DB65B323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grayscl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F5E30B-8480-DC42-89B6-750512F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215568" y="240636"/>
            <a:ext cx="6524896" cy="6376727"/>
            <a:chOff x="2709241" y="-374048"/>
            <a:chExt cx="7084273" cy="70488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BEB301-DBA9-1447-B8E9-81B80512A2B0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8AB484-2945-B84E-8AA8-CBC4A29EB9E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0DDB9158-0087-8647-9EE0-2F46678DD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916598"/>
            <a:ext cx="5180151" cy="1325563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149D0F7-B755-8D4C-A5C9-A3723B1FAB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23417" y="585788"/>
            <a:ext cx="5765800" cy="567531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9945C1-7B58-8D48-8733-BF1AA6AFC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398" y="4348958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33B04-E3B5-AB43-BD54-FD95ADCA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71278" y="136525"/>
            <a:ext cx="7119363" cy="3807134"/>
            <a:chOff x="2709241" y="-374048"/>
            <a:chExt cx="7084273" cy="704881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1C2905-9BE1-CF40-B8A5-6B429ACFD97A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095C0A7-54C0-3E44-9C1D-B102961E5E0E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F124D80A-788A-C14C-9C35-0344D77D04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05908" y="397817"/>
            <a:ext cx="6665598" cy="3383950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Cred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D5C6D4-409A-D74E-B574-DB65B323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ED181D2-BDDA-454C-9BBF-CF0CDB8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8" y="136525"/>
            <a:ext cx="4572000" cy="6721475"/>
            <a:chOff x="2709241" y="-374048"/>
            <a:chExt cx="7084273" cy="70488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E3458D3-FD91-9E4B-9D83-7EB4A138D989}"/>
                </a:ext>
              </a:extLst>
            </p:cNvPr>
            <p:cNvSpPr/>
            <p:nvPr/>
          </p:nvSpPr>
          <p:spPr>
            <a:xfrm>
              <a:off x="2709241" y="175531"/>
              <a:ext cx="6499238" cy="64992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71691E-BE52-2F4E-9B09-B54B6AAC7BAB}"/>
                </a:ext>
              </a:extLst>
            </p:cNvPr>
            <p:cNvSpPr/>
            <p:nvPr/>
          </p:nvSpPr>
          <p:spPr>
            <a:xfrm>
              <a:off x="3294276" y="-374048"/>
              <a:ext cx="6499238" cy="6499238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3726BC1D-028A-4C43-B988-D9D890243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398" y="136525"/>
            <a:ext cx="7619204" cy="1510076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242F6614-7EA3-644B-AC0B-325810AE22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7558" y="618089"/>
            <a:ext cx="4031512" cy="5974346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90A21-B809-C149-8D68-EAB43935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669008"/>
            <a:ext cx="2578100" cy="4665117"/>
          </a:xfrm>
        </p:spPr>
        <p:txBody>
          <a:bodyPr/>
          <a:lstStyle>
            <a:lvl1pPr marL="0" indent="0" algn="r">
              <a:lnSpc>
                <a:spcPct val="250000"/>
              </a:lnSpc>
              <a:buNone/>
              <a:defRPr sz="2000" b="1" i="0">
                <a:solidFill>
                  <a:schemeClr val="accent1"/>
                </a:solidFill>
                <a:latin typeface="+mn-lt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A5C09D8-F39E-1F4F-8578-B7DC862509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9488" y="1669008"/>
            <a:ext cx="2578100" cy="4665117"/>
          </a:xfrm>
        </p:spPr>
        <p:txBody>
          <a:bodyPr>
            <a:normAutofit/>
          </a:bodyPr>
          <a:lstStyle>
            <a:lvl1pPr marL="0" indent="0" algn="l">
              <a:lnSpc>
                <a:spcPct val="250000"/>
              </a:lnSpc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2pPr>
            <a:lvl3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3pPr>
            <a:lvl4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4pPr>
            <a:lvl5pPr>
              <a:defRPr b="1" i="0">
                <a:solidFill>
                  <a:schemeClr val="accent1"/>
                </a:solidFill>
                <a:latin typeface="The Serif Hand Extrablack" panose="03070502030502020204" pitchFamily="66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207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dark light trails">
            <a:extLst>
              <a:ext uri="{FF2B5EF4-FFF2-40B4-BE49-F238E27FC236}">
                <a16:creationId xmlns:a16="http://schemas.microsoft.com/office/drawing/2014/main" id="{E5B7BE1B-B3BC-A34B-9A3C-7644CF252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6C599-8835-FC47-9AFB-3C5287BB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04F0E-7F3D-8546-9B39-2C56C4AE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D7ED9-D9E1-0549-B536-4A6EAE843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B8C-5597-644A-9D35-2B2E493CFF0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3501A-B1B3-AB43-8CE0-F46C1F684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7288-A296-FB46-B7AC-BF5C631F5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9196-6C56-7544-BAE5-8B7AE4F4C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65" r:id="rId3"/>
    <p:sldLayoutId id="2147483663" r:id="rId4"/>
    <p:sldLayoutId id="2147483660" r:id="rId5"/>
    <p:sldLayoutId id="2147483661" r:id="rId6"/>
    <p:sldLayoutId id="2147483662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ngall.com/god-png/download/139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lickr.com/photos/59632563@N04/6664212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united-states/wisconsin/southern-wisconsin/cross-and-church-on-the-hill.jpg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oatierra.blogspot.com/2018/01/jesus-y-la-misericordia-hacia-otras.htm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liturgytools.net/2017/10/pictures-30th-sunday-ordinary-time-year-a-jesus-gives-the-great-commandment-love-your-god-and-neighbour-as-yourself.html?m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78592755@N06/7120239269/in/photostream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acoupleofcatholics.com/blog/2015/03/23/the-fellowship-of-the-unashamed/man-praying-with-outstretched-arm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A559A52-0D9B-0E4A-9572-35D734B9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47" y="2210938"/>
            <a:ext cx="5180151" cy="2031224"/>
          </a:xfrm>
        </p:spPr>
        <p:txBody>
          <a:bodyPr anchor="ctr">
            <a:normAutofit/>
          </a:bodyPr>
          <a:lstStyle/>
          <a:p>
            <a:r>
              <a:rPr lang="en-US" b="1" dirty="0"/>
              <a:t> HOPE IN YOUR BATTLES </a:t>
            </a:r>
            <a:br>
              <a:rPr lang="en-US" b="1" dirty="0"/>
            </a:br>
            <a:r>
              <a:rPr lang="en-US" b="1" dirty="0"/>
              <a:t>Psalm 27:1-6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A5E0668-6381-A847-87A9-F06790596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831" r="14182" b="6194"/>
          <a:stretch/>
        </p:blipFill>
        <p:spPr>
          <a:xfrm>
            <a:off x="150125" y="585788"/>
            <a:ext cx="6836321" cy="5323693"/>
          </a:xfrm>
          <a:noFill/>
        </p:spPr>
      </p:pic>
    </p:spTree>
    <p:extLst>
      <p:ext uri="{BB962C8B-B14F-4D97-AF65-F5344CB8AC3E}">
        <p14:creationId xmlns:p14="http://schemas.microsoft.com/office/powerpoint/2010/main" val="23638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61958-6A33-884F-A346-8B8A3C9F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6598"/>
            <a:ext cx="5180151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I.  OUR CONFIDENCE IN THE LORD PROVIDES HOPE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6F739D8-42CA-2C41-9523-E04D15B08C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865" b="-2"/>
          <a:stretch/>
        </p:blipFill>
        <p:spPr>
          <a:xfrm>
            <a:off x="5623417" y="585788"/>
            <a:ext cx="5765800" cy="5675312"/>
          </a:xfrm>
          <a:noFill/>
        </p:spPr>
      </p:pic>
    </p:spTree>
    <p:extLst>
      <p:ext uri="{BB962C8B-B14F-4D97-AF65-F5344CB8AC3E}">
        <p14:creationId xmlns:p14="http://schemas.microsoft.com/office/powerpoint/2010/main" val="90760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0BDE05-27A9-471A-9489-7C2D8A47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0" y="5513695"/>
            <a:ext cx="8136221" cy="12932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 OUR COMMITMENT TO THE LORD PROVIDES Hope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9A7C459-6362-A546-A157-DA0CC69BFE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932" b="11932"/>
          <a:stretch/>
        </p:blipFill>
        <p:spPr>
          <a:xfrm>
            <a:off x="959530" y="686270"/>
            <a:ext cx="10394270" cy="4458455"/>
          </a:xfrm>
        </p:spPr>
      </p:pic>
    </p:spTree>
    <p:extLst>
      <p:ext uri="{BB962C8B-B14F-4D97-AF65-F5344CB8AC3E}">
        <p14:creationId xmlns:p14="http://schemas.microsoft.com/office/powerpoint/2010/main" val="120612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047FE-0443-1342-8547-02680689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398" y="4348958"/>
            <a:ext cx="7619204" cy="1510076"/>
          </a:xfrm>
        </p:spPr>
        <p:txBody>
          <a:bodyPr/>
          <a:lstStyle/>
          <a:p>
            <a:r>
              <a:rPr lang="en-US" b="1" dirty="0"/>
              <a:t>I Linger near Him; Love on Him and Lean on Him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61AF76-8E56-6F4E-ADBE-C4B4A2ABB2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77558" y="618089"/>
            <a:ext cx="4031512" cy="5974346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E3699AE3-0697-514B-B140-5347A68C56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577" b="4577"/>
          <a:stretch/>
        </p:blipFill>
        <p:spPr>
          <a:xfrm>
            <a:off x="5105908" y="397817"/>
            <a:ext cx="6665598" cy="33839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8672C-2068-39A5-FB59-B902E5BB5800}"/>
              </a:ext>
            </a:extLst>
          </p:cNvPr>
          <p:cNvSpPr txBox="1"/>
          <p:nvPr/>
        </p:nvSpPr>
        <p:spPr>
          <a:xfrm>
            <a:off x="277558" y="6592435"/>
            <a:ext cx="4031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liturgytools.net/2017/10/pictures-30th-sunday-ordinary-time-year-a-jesus-gives-the-great-commandment-love-your-god-and-neighbour-as-yourself.html?m=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07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EBA5C4-2BDA-4A52-B78A-86DC82F3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44" y="656215"/>
            <a:ext cx="7892955" cy="12954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IIII.  OUR COMFORT IN THE LORD PROVIDES HOPE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E80FB78-EB5B-5646-9214-71D4A30B3C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817" r="16817"/>
          <a:stretch/>
        </p:blipFill>
        <p:spPr>
          <a:xfrm>
            <a:off x="545751" y="771632"/>
            <a:ext cx="3239774" cy="32560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EE5A-9641-8641-A302-F931CF7C1B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6650" y="5304737"/>
            <a:ext cx="8040687" cy="1063625"/>
          </a:xfrm>
        </p:spPr>
        <p:txBody>
          <a:bodyPr/>
          <a:lstStyle/>
          <a:p>
            <a:r>
              <a:rPr lang="en-US" b="1" dirty="0"/>
              <a:t>I am a child of God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8F00A23-63B8-9248-B6BF-61DAC98287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50" r="250"/>
          <a:stretch/>
        </p:blipFill>
        <p:spPr>
          <a:xfrm>
            <a:off x="8221303" y="2931583"/>
            <a:ext cx="3239774" cy="325607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F2A48-03BF-6A4D-9B7E-D435EDED5A19}"/>
              </a:ext>
            </a:extLst>
          </p:cNvPr>
          <p:cNvSpPr txBox="1"/>
          <p:nvPr/>
        </p:nvSpPr>
        <p:spPr>
          <a:xfrm>
            <a:off x="714717" y="3912286"/>
            <a:ext cx="3239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coupleofcatholics.com/blog/2015/03/23/the-fellowship-of-the-unashamed/man-praying-with-outstretched-arm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0651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D655780-2010-6BB5-CBB9-6758CC76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16598"/>
            <a:ext cx="5180151" cy="1325563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Victory in our battles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1F1AC-DA51-79E6-A968-286743DF51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095" r="28346" b="1"/>
          <a:stretch/>
        </p:blipFill>
        <p:spPr>
          <a:xfrm>
            <a:off x="5623417" y="585788"/>
            <a:ext cx="5765800" cy="5675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26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56A1A-8E87-B08C-1B54-8D1A970A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7F04061-4032-0D28-AACA-28596B9B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47" y="2916598"/>
            <a:ext cx="5180151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Hope In your battles </a:t>
            </a:r>
            <a:br>
              <a:rPr lang="en-US" b="1" dirty="0"/>
            </a:br>
            <a:r>
              <a:rPr lang="en-US" b="1" dirty="0"/>
              <a:t>surrender your heart 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5B2A35C-C889-A54A-0DB4-99421A2187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0170" r="12351" b="1"/>
          <a:stretch/>
        </p:blipFill>
        <p:spPr>
          <a:xfrm>
            <a:off x="838200" y="585788"/>
            <a:ext cx="5765800" cy="5675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13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shion">
      <a:dk1>
        <a:srgbClr val="000000"/>
      </a:dk1>
      <a:lt1>
        <a:srgbClr val="FFFFFF"/>
      </a:lt1>
      <a:dk2>
        <a:srgbClr val="282928"/>
      </a:dk2>
      <a:lt2>
        <a:srgbClr val="FEEDEC"/>
      </a:lt2>
      <a:accent1>
        <a:srgbClr val="FE9A99"/>
      </a:accent1>
      <a:accent2>
        <a:srgbClr val="DFB0B2"/>
      </a:accent2>
      <a:accent3>
        <a:srgbClr val="282928"/>
      </a:accent3>
      <a:accent4>
        <a:srgbClr val="FFEEED"/>
      </a:accent4>
      <a:accent5>
        <a:srgbClr val="FFFAF8"/>
      </a:accent5>
      <a:accent6>
        <a:srgbClr val="FFFFEF"/>
      </a:accent6>
      <a:hlink>
        <a:srgbClr val="FE9A99"/>
      </a:hlink>
      <a:folHlink>
        <a:srgbClr val="E7B6B8"/>
      </a:folHlink>
    </a:clrScheme>
    <a:fontScheme name="Custom 95">
      <a:majorFont>
        <a:latin typeface="The Serif Hand"/>
        <a:ea typeface=""/>
        <a:cs typeface=""/>
      </a:majorFont>
      <a:minorFont>
        <a:latin typeface="The Serif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shion photo book_wac_SL_V2" id="{0C5E144A-86DA-491E-951B-FF8083EC181E}" vid="{CE228A1C-5184-4EA2-831B-C78088D45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756C30-0AAB-4F38-8047-A1C005DE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766B17-53DA-4268-A52B-FD87F2353D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C9B40-2F30-4C3C-8733-D30686921B2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Fashion photo book</Template>
  <TotalTime>5796</TotalTime>
  <Words>90</Words>
  <Application>Microsoft Office PowerPoint</Application>
  <PresentationFormat>Widescreen</PresentationFormat>
  <Paragraphs>15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The Serif Hand</vt:lpstr>
      <vt:lpstr>The Serif Hand Extrablack</vt:lpstr>
      <vt:lpstr>Office Theme</vt:lpstr>
      <vt:lpstr> HOPE IN YOUR BATTLES  Psalm 27:1-6 </vt:lpstr>
      <vt:lpstr>I.  OUR CONFIDENCE IN THE LORD PROVIDES HOPE </vt:lpstr>
      <vt:lpstr>II. OUR COMMITMENT TO THE LORD PROVIDES Hope </vt:lpstr>
      <vt:lpstr>I Linger near Him; Love on Him and Lean on Him</vt:lpstr>
      <vt:lpstr>IIII.  OUR COMFORT IN THE LORD PROVIDES HOPE </vt:lpstr>
      <vt:lpstr>Victory in our battles </vt:lpstr>
      <vt:lpstr>Hope In your battles  surrender your heart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HOPE IN YOUR BATTLES  Psalm 27:1-6 </dc:title>
  <dc:creator>Victor Lalonde</dc:creator>
  <cp:lastModifiedBy>Fountaingate Christian</cp:lastModifiedBy>
  <cp:revision>5</cp:revision>
  <dcterms:created xsi:type="dcterms:W3CDTF">2024-02-24T01:00:08Z</dcterms:created>
  <dcterms:modified xsi:type="dcterms:W3CDTF">2024-03-01T20:16:35Z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